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0"/>
            <a:ext cx="73152" cy="685800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pic>
        <p:nvPicPr>
          <p:cNvPr id="5" name="Image 0" descr="/mnt/data/vjca_assets/cover.png">    </p:cNvPr>
          <p:cNvPicPr>
            <a:picLocks noChangeAspect="1"/>
          </p:cNvPicPr>
          <p:nvPr/>
        </p:nvPicPr>
        <p:blipFill>
          <a:blip r:embed="rId1"/>
          <a:srcRect l="8000" r="1188" t="2000" b="2000"/>
          <a:stretch/>
        </p:blipFill>
        <p:spPr>
          <a:xfrm>
            <a:off x="7360920" y="475488"/>
            <a:ext cx="3886200" cy="58064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360920" y="475488"/>
            <a:ext cx="3886200" cy="5806440"/>
          </a:xfrm>
          <a:prstGeom prst="rect">
            <a:avLst/>
          </a:prstGeom>
          <a:solidFill>
            <a:srgbClr val="FFFFFF">
              <a:alpha val="0"/>
            </a:srgbClr>
          </a:solidFill>
          <a:ln w="15240">
            <a:solidFill>
              <a:srgbClr val="C99A2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143000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VJCA / VTCA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658368" y="1783080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1A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Club Entry Timeline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85800" y="2450592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6B4F2A"/>
                </a:solidFill>
              </a:rPr>
              <a:t>First recorded season each club/team appeared in the VJCA/VTCA source list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85800" y="3154680"/>
            <a:ext cx="5623560" cy="0"/>
          </a:xfrm>
          <a:prstGeom prst="line">
            <a:avLst/>
          </a:prstGeom>
          <a:noFill/>
          <a:ln w="25400">
            <a:solidFill>
              <a:srgbClr val="C99A2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3493008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D57"/>
                </a:solidFill>
              </a:rPr>
              <a:t>261 clubs/teams • 1903–1995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85800" y="6144768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Prepared as a PowerPoint timeline document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read the timeline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The timeline uses the workbook’s “Start Year” and “First Recorded Season” fields.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94360" y="1444752"/>
            <a:ext cx="3246120" cy="914400"/>
          </a:xfrm>
          <a:prstGeom prst="rect">
            <a:avLst/>
          </a:prstGeom>
          <a:solidFill>
            <a:srgbClr val="FFFFFF">
              <a:alpha val="90000"/>
            </a:srgbClr>
          </a:solidFill>
          <a:ln w="10160">
            <a:solidFill>
              <a:srgbClr val="D8C38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5528" y="155448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D57"/>
                </a:solidFill>
              </a:rPr>
              <a:t>261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075688" y="1572768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6B4F2A"/>
                </a:solidFill>
              </a:rPr>
              <a:t>identified club/team entries</a:t>
            </a:r>
            <a:endParaRPr lang="en-US" sz="1070" dirty="0"/>
          </a:p>
        </p:txBody>
      </p:sp>
      <p:sp>
        <p:nvSpPr>
          <p:cNvPr id="11" name="Shape 9"/>
          <p:cNvSpPr/>
          <p:nvPr/>
        </p:nvSpPr>
        <p:spPr>
          <a:xfrm>
            <a:off x="4343400" y="1444752"/>
            <a:ext cx="3246120" cy="914400"/>
          </a:xfrm>
          <a:prstGeom prst="rect">
            <a:avLst/>
          </a:prstGeom>
          <a:solidFill>
            <a:srgbClr val="FFFFFF">
              <a:alpha val="90000"/>
            </a:srgbClr>
          </a:solidFill>
          <a:ln w="10160">
            <a:solidFill>
              <a:srgbClr val="D8C3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44568" y="155448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D57"/>
                </a:solidFill>
              </a:rPr>
              <a:t>1903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5824728" y="1572768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6B4F2A"/>
                </a:solidFill>
              </a:rPr>
              <a:t>first recorded season</a:t>
            </a:r>
            <a:endParaRPr lang="en-US" sz="1070" dirty="0"/>
          </a:p>
        </p:txBody>
      </p:sp>
      <p:sp>
        <p:nvSpPr>
          <p:cNvPr id="14" name="Shape 12"/>
          <p:cNvSpPr/>
          <p:nvPr/>
        </p:nvSpPr>
        <p:spPr>
          <a:xfrm>
            <a:off x="8092440" y="1444752"/>
            <a:ext cx="3246120" cy="914400"/>
          </a:xfrm>
          <a:prstGeom prst="rect">
            <a:avLst/>
          </a:prstGeom>
          <a:solidFill>
            <a:srgbClr val="FFFFFF">
              <a:alpha val="90000"/>
            </a:srgbClr>
          </a:solidFill>
          <a:ln w="10160">
            <a:solidFill>
              <a:srgbClr val="D8C38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93608" y="155448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D57"/>
                </a:solidFill>
              </a:rPr>
              <a:t>1995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9573768" y="1572768"/>
            <a:ext cx="14813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6B4F2A"/>
                </a:solidFill>
              </a:rPr>
              <a:t>last start year in this source</a:t>
            </a:r>
            <a:endParaRPr lang="en-US" sz="1070" dirty="0"/>
          </a:p>
        </p:txBody>
      </p:sp>
      <p:sp>
        <p:nvSpPr>
          <p:cNvPr id="17" name="Text 15"/>
          <p:cNvSpPr/>
          <p:nvPr/>
        </p:nvSpPr>
        <p:spPr>
          <a:xfrm>
            <a:off x="822960" y="286207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</a:rPr>
              <a:t>•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78992" y="2834640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30" dirty="0">
                <a:solidFill>
                  <a:srgbClr val="1D1A16"/>
                </a:solidFill>
              </a:rPr>
              <a:t>“Start Year” is treated as the first recorded VJCA/VTCA season in the supplied club list, not necessarily the original founding year of the club.</a:t>
            </a:r>
            <a:endParaRPr lang="en-US" sz="1530" dirty="0"/>
          </a:p>
        </p:txBody>
      </p:sp>
      <p:sp>
        <p:nvSpPr>
          <p:cNvPr id="19" name="Text 17"/>
          <p:cNvSpPr/>
          <p:nvPr/>
        </p:nvSpPr>
        <p:spPr>
          <a:xfrm>
            <a:off x="822960" y="3520440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</a:rPr>
              <a:t>•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078992" y="3493008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30" dirty="0">
                <a:solidFill>
                  <a:srgbClr val="1D1A16"/>
                </a:solidFill>
              </a:rPr>
              <a:t>Historic names, footballer sides, ANA sides, business/works teams and renamed variants are preserved as separate entries where the source list records them that way.</a:t>
            </a:r>
            <a:endParaRPr lang="en-US" sz="1530" dirty="0"/>
          </a:p>
        </p:txBody>
      </p:sp>
      <p:sp>
        <p:nvSpPr>
          <p:cNvPr id="21" name="Text 19"/>
          <p:cNvSpPr/>
          <p:nvPr/>
        </p:nvSpPr>
        <p:spPr>
          <a:xfrm>
            <a:off x="822960" y="4178808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</a:rPr>
              <a:t>•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8992" y="4151376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30" dirty="0">
                <a:solidFill>
                  <a:srgbClr val="1D1A16"/>
                </a:solidFill>
              </a:rPr>
              <a:t>The foundation season is especially important: the source narrative states 59 teams competed in 1903/04, while the compiled list identifies 56 entries.</a:t>
            </a:r>
            <a:endParaRPr lang="en-US" sz="1530" dirty="0"/>
          </a:p>
        </p:txBody>
      </p:sp>
      <p:sp>
        <p:nvSpPr>
          <p:cNvPr id="23" name="Text 21"/>
          <p:cNvSpPr/>
          <p:nvPr/>
        </p:nvSpPr>
        <p:spPr>
          <a:xfrm>
            <a:off x="822960" y="4837176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</a:rPr>
              <a:t>•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078992" y="4809744"/>
            <a:ext cx="10332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30" dirty="0">
                <a:solidFill>
                  <a:srgbClr val="1D1A16"/>
                </a:solidFill>
              </a:rPr>
              <a:t>Where the source is uncertain, the deck retains the wording from the workbook and presents the entry chronologically rather than interpreting it as a modern club lineage.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26" name="Text 24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Entry waves by decade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Number of clubs/teams first recorded in each decade.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49961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1900s</a:t>
            </a:r>
            <a:endParaRPr lang="en-US" sz="1040" dirty="0"/>
          </a:p>
        </p:txBody>
      </p:sp>
      <p:sp>
        <p:nvSpPr>
          <p:cNvPr id="9" name="Shape 7"/>
          <p:cNvSpPr/>
          <p:nvPr/>
        </p:nvSpPr>
        <p:spPr>
          <a:xfrm>
            <a:off x="1737360" y="1563624"/>
            <a:ext cx="6995160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805672" y="149047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60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868680" y="191109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1910s</a:t>
            </a:r>
            <a:endParaRPr lang="en-US" sz="1040" dirty="0"/>
          </a:p>
        </p:txBody>
      </p:sp>
      <p:sp>
        <p:nvSpPr>
          <p:cNvPr id="12" name="Shape 10"/>
          <p:cNvSpPr/>
          <p:nvPr/>
        </p:nvSpPr>
        <p:spPr>
          <a:xfrm>
            <a:off x="1737360" y="1975104"/>
            <a:ext cx="5712714" cy="164592"/>
          </a:xfrm>
          <a:prstGeom prst="rect">
            <a:avLst/>
          </a:prstGeom>
          <a:solidFill>
            <a:srgbClr val="123B69"/>
          </a:solidFill>
          <a:ln w="12700">
            <a:solidFill>
              <a:srgbClr val="123B69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23226" y="190195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49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868680" y="232257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1920s</a:t>
            </a:r>
            <a:endParaRPr lang="en-US" sz="1040" dirty="0"/>
          </a:p>
        </p:txBody>
      </p:sp>
      <p:sp>
        <p:nvSpPr>
          <p:cNvPr id="15" name="Shape 13"/>
          <p:cNvSpPr/>
          <p:nvPr/>
        </p:nvSpPr>
        <p:spPr>
          <a:xfrm>
            <a:off x="1737360" y="2386584"/>
            <a:ext cx="582930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393442" y="231343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5</a:t>
            </a:r>
            <a:endParaRPr lang="en-US" sz="1020" dirty="0"/>
          </a:p>
        </p:txBody>
      </p:sp>
      <p:sp>
        <p:nvSpPr>
          <p:cNvPr id="17" name="Text 15"/>
          <p:cNvSpPr/>
          <p:nvPr/>
        </p:nvSpPr>
        <p:spPr>
          <a:xfrm>
            <a:off x="868680" y="273405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1930s</a:t>
            </a:r>
            <a:endParaRPr lang="en-US" sz="1040" dirty="0"/>
          </a:p>
        </p:txBody>
      </p:sp>
      <p:sp>
        <p:nvSpPr>
          <p:cNvPr id="18" name="Shape 16"/>
          <p:cNvSpPr/>
          <p:nvPr/>
        </p:nvSpPr>
        <p:spPr>
          <a:xfrm>
            <a:off x="1737360" y="2798064"/>
            <a:ext cx="5829300" cy="164592"/>
          </a:xfrm>
          <a:prstGeom prst="rect">
            <a:avLst/>
          </a:prstGeom>
          <a:solidFill>
            <a:srgbClr val="123B69"/>
          </a:solidFill>
          <a:ln w="12700">
            <a:solidFill>
              <a:srgbClr val="123B69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39812" y="272491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50</a:t>
            </a:r>
            <a:endParaRPr lang="en-US" sz="1020" dirty="0"/>
          </a:p>
        </p:txBody>
      </p:sp>
      <p:sp>
        <p:nvSpPr>
          <p:cNvPr id="20" name="Text 18"/>
          <p:cNvSpPr/>
          <p:nvPr/>
        </p:nvSpPr>
        <p:spPr>
          <a:xfrm>
            <a:off x="868680" y="314553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1940s</a:t>
            </a:r>
            <a:endParaRPr lang="en-US" sz="1040" dirty="0"/>
          </a:p>
        </p:txBody>
      </p:sp>
      <p:sp>
        <p:nvSpPr>
          <p:cNvPr id="21" name="Shape 19"/>
          <p:cNvSpPr/>
          <p:nvPr/>
        </p:nvSpPr>
        <p:spPr>
          <a:xfrm>
            <a:off x="1737360" y="3209544"/>
            <a:ext cx="699516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10028" y="313639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6</a:t>
            </a:r>
            <a:endParaRPr lang="en-US" sz="1020" dirty="0"/>
          </a:p>
        </p:txBody>
      </p:sp>
      <p:sp>
        <p:nvSpPr>
          <p:cNvPr id="23" name="Text 21"/>
          <p:cNvSpPr/>
          <p:nvPr/>
        </p:nvSpPr>
        <p:spPr>
          <a:xfrm>
            <a:off x="868680" y="355701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1950s</a:t>
            </a:r>
            <a:endParaRPr lang="en-US" sz="1040" dirty="0"/>
          </a:p>
        </p:txBody>
      </p:sp>
      <p:sp>
        <p:nvSpPr>
          <p:cNvPr id="24" name="Shape 22"/>
          <p:cNvSpPr/>
          <p:nvPr/>
        </p:nvSpPr>
        <p:spPr>
          <a:xfrm>
            <a:off x="1737360" y="3621024"/>
            <a:ext cx="2448306" cy="164592"/>
          </a:xfrm>
          <a:prstGeom prst="rect">
            <a:avLst/>
          </a:prstGeom>
          <a:solidFill>
            <a:srgbClr val="123B69"/>
          </a:solidFill>
          <a:ln w="12700">
            <a:solidFill>
              <a:srgbClr val="123B69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258818" y="354787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21</a:t>
            </a:r>
            <a:endParaRPr lang="en-US" sz="1020" dirty="0"/>
          </a:p>
        </p:txBody>
      </p:sp>
      <p:sp>
        <p:nvSpPr>
          <p:cNvPr id="26" name="Text 24"/>
          <p:cNvSpPr/>
          <p:nvPr/>
        </p:nvSpPr>
        <p:spPr>
          <a:xfrm>
            <a:off x="868680" y="396849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1960s</a:t>
            </a:r>
            <a:endParaRPr lang="en-US" sz="1040" dirty="0"/>
          </a:p>
        </p:txBody>
      </p:sp>
      <p:sp>
        <p:nvSpPr>
          <p:cNvPr id="27" name="Shape 25"/>
          <p:cNvSpPr/>
          <p:nvPr/>
        </p:nvSpPr>
        <p:spPr>
          <a:xfrm>
            <a:off x="1737360" y="4032504"/>
            <a:ext cx="1282446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092958" y="395935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11</a:t>
            </a:r>
            <a:endParaRPr lang="en-US" sz="1020" dirty="0"/>
          </a:p>
        </p:txBody>
      </p:sp>
      <p:sp>
        <p:nvSpPr>
          <p:cNvPr id="29" name="Text 27"/>
          <p:cNvSpPr/>
          <p:nvPr/>
        </p:nvSpPr>
        <p:spPr>
          <a:xfrm>
            <a:off x="868680" y="437997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1970s</a:t>
            </a:r>
            <a:endParaRPr lang="en-US" sz="1040" dirty="0"/>
          </a:p>
        </p:txBody>
      </p:sp>
      <p:sp>
        <p:nvSpPr>
          <p:cNvPr id="30" name="Shape 28"/>
          <p:cNvSpPr/>
          <p:nvPr/>
        </p:nvSpPr>
        <p:spPr>
          <a:xfrm>
            <a:off x="1737360" y="4443984"/>
            <a:ext cx="2448306" cy="164592"/>
          </a:xfrm>
          <a:prstGeom prst="rect">
            <a:avLst/>
          </a:prstGeom>
          <a:solidFill>
            <a:srgbClr val="123B69"/>
          </a:solidFill>
          <a:ln w="12700">
            <a:solidFill>
              <a:srgbClr val="123B69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258818" y="437083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21</a:t>
            </a:r>
            <a:endParaRPr lang="en-US" sz="1020" dirty="0"/>
          </a:p>
        </p:txBody>
      </p:sp>
      <p:sp>
        <p:nvSpPr>
          <p:cNvPr id="32" name="Text 30"/>
          <p:cNvSpPr/>
          <p:nvPr/>
        </p:nvSpPr>
        <p:spPr>
          <a:xfrm>
            <a:off x="868680" y="479145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1980s</a:t>
            </a:r>
            <a:endParaRPr lang="en-US" sz="1040" dirty="0"/>
          </a:p>
        </p:txBody>
      </p:sp>
      <p:sp>
        <p:nvSpPr>
          <p:cNvPr id="33" name="Shape 31"/>
          <p:cNvSpPr/>
          <p:nvPr/>
        </p:nvSpPr>
        <p:spPr>
          <a:xfrm>
            <a:off x="1737360" y="4855464"/>
            <a:ext cx="1865376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675888" y="478231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16</a:t>
            </a:r>
            <a:endParaRPr lang="en-US" sz="1020" dirty="0"/>
          </a:p>
        </p:txBody>
      </p:sp>
      <p:sp>
        <p:nvSpPr>
          <p:cNvPr id="35" name="Text 33"/>
          <p:cNvSpPr/>
          <p:nvPr/>
        </p:nvSpPr>
        <p:spPr>
          <a:xfrm>
            <a:off x="868680" y="5202936"/>
            <a:ext cx="7132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40" b="1" dirty="0">
                <a:solidFill>
                  <a:srgbClr val="0B2D57"/>
                </a:solidFill>
              </a:rPr>
              <a:t>1990s</a:t>
            </a:r>
            <a:endParaRPr lang="en-US" sz="1040" dirty="0"/>
          </a:p>
        </p:txBody>
      </p:sp>
      <p:sp>
        <p:nvSpPr>
          <p:cNvPr id="36" name="Shape 34"/>
          <p:cNvSpPr/>
          <p:nvPr/>
        </p:nvSpPr>
        <p:spPr>
          <a:xfrm>
            <a:off x="1737360" y="5266944"/>
            <a:ext cx="2564892" cy="164592"/>
          </a:xfrm>
          <a:prstGeom prst="rect">
            <a:avLst/>
          </a:prstGeom>
          <a:solidFill>
            <a:srgbClr val="123B69"/>
          </a:solidFill>
          <a:ln w="12700">
            <a:solidFill>
              <a:srgbClr val="123B69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375404" y="5193792"/>
            <a:ext cx="420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1D1A16"/>
                </a:solidFill>
              </a:rPr>
              <a:t>22</a:t>
            </a:r>
            <a:endParaRPr lang="en-US" sz="1020" dirty="0"/>
          </a:p>
        </p:txBody>
      </p:sp>
      <p:sp>
        <p:nvSpPr>
          <p:cNvPr id="38" name="Shape 36"/>
          <p:cNvSpPr/>
          <p:nvPr/>
        </p:nvSpPr>
        <p:spPr>
          <a:xfrm>
            <a:off x="1737360" y="5641848"/>
            <a:ext cx="6995160" cy="0"/>
          </a:xfrm>
          <a:prstGeom prst="line">
            <a:avLst/>
          </a:prstGeom>
          <a:noFill/>
          <a:ln w="12700">
            <a:solidFill>
              <a:srgbClr val="D8C38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555480" y="157276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D57"/>
                </a:solidFill>
              </a:rPr>
              <a:t>Foundation surge</a:t>
            </a:r>
            <a:endParaRPr lang="en-US" sz="1250" dirty="0"/>
          </a:p>
        </p:txBody>
      </p:sp>
      <p:sp>
        <p:nvSpPr>
          <p:cNvPr id="40" name="Text 38"/>
          <p:cNvSpPr/>
          <p:nvPr/>
        </p:nvSpPr>
        <p:spPr>
          <a:xfrm>
            <a:off x="9555480" y="1865376"/>
            <a:ext cx="2057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4F2A"/>
                </a:solidFill>
              </a:rPr>
              <a:t>1903 alone accounts for 56 entries.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9555480" y="253288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D57"/>
                </a:solidFill>
              </a:rPr>
              <a:t>Second wave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9555480" y="2825496"/>
            <a:ext cx="2057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4F2A"/>
                </a:solidFill>
              </a:rPr>
              <a:t>1911–12 adds 37 further entries.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9555480" y="349300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D57"/>
                </a:solidFill>
              </a:rPr>
              <a:t>1930s renewal</a:t>
            </a:r>
            <a:endParaRPr lang="en-US" sz="1250" dirty="0"/>
          </a:p>
        </p:txBody>
      </p:sp>
      <p:sp>
        <p:nvSpPr>
          <p:cNvPr id="44" name="Text 42"/>
          <p:cNvSpPr/>
          <p:nvPr/>
        </p:nvSpPr>
        <p:spPr>
          <a:xfrm>
            <a:off x="9555480" y="3785616"/>
            <a:ext cx="2057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4F2A"/>
                </a:solidFill>
              </a:rPr>
              <a:t>50 entries first appear across the decade.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9555480" y="445312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D57"/>
                </a:solidFill>
              </a:rPr>
              <a:t>Late-era additions</a:t>
            </a:r>
            <a:endParaRPr lang="en-US" sz="1250" dirty="0"/>
          </a:p>
        </p:txBody>
      </p:sp>
      <p:sp>
        <p:nvSpPr>
          <p:cNvPr id="46" name="Text 44"/>
          <p:cNvSpPr/>
          <p:nvPr/>
        </p:nvSpPr>
        <p:spPr>
          <a:xfrm>
            <a:off x="9555480" y="4745736"/>
            <a:ext cx="2057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4F2A"/>
                </a:solidFill>
              </a:rPr>
              <a:t>1990s list includes 22 new entries.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48" name="Text 46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49" name="Text 47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1903 foundation entries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1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1903</a:t>
            </a:r>
            <a:endParaRPr lang="en-US" sz="660" dirty="0"/>
          </a:p>
        </p:txBody>
      </p:sp>
      <p:sp>
        <p:nvSpPr>
          <p:cNvPr id="11" name="Text 9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1903</a:t>
            </a:r>
            <a:endParaRPr lang="en-US" sz="660" dirty="0"/>
          </a:p>
        </p:txBody>
      </p:sp>
      <p:sp>
        <p:nvSpPr>
          <p:cNvPr id="12" name="Text 10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13" name="Text 11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Albert Park</a:t>
            </a:r>
            <a:endParaRPr lang="en-US" sz="1360" dirty="0"/>
          </a:p>
        </p:txBody>
      </p:sp>
      <p:sp>
        <p:nvSpPr>
          <p:cNvPr id="14" name="Text 12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Ascot Vale</a:t>
            </a:r>
            <a:endParaRPr lang="en-US" sz="1360" dirty="0"/>
          </a:p>
        </p:txBody>
      </p:sp>
      <p:sp>
        <p:nvSpPr>
          <p:cNvPr id="18" name="Text 16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Belle Vue</a:t>
            </a:r>
            <a:endParaRPr lang="en-US" sz="1360" dirty="0"/>
          </a:p>
        </p:txBody>
      </p:sp>
      <p:sp>
        <p:nvSpPr>
          <p:cNvPr id="22" name="Text 20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Belmont</a:t>
            </a:r>
            <a:endParaRPr lang="en-US" sz="1360" dirty="0"/>
          </a:p>
        </p:txBody>
      </p:sp>
      <p:sp>
        <p:nvSpPr>
          <p:cNvPr id="26" name="Text 24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9" name="Text 27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Brunswick</a:t>
            </a:r>
            <a:endParaRPr lang="en-US" sz="1360" dirty="0"/>
          </a:p>
        </p:txBody>
      </p:sp>
      <p:sp>
        <p:nvSpPr>
          <p:cNvPr id="30" name="Text 28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33" name="Text 31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Brunswick Footballers</a:t>
            </a:r>
            <a:endParaRPr lang="en-US" sz="1360" dirty="0"/>
          </a:p>
        </p:txBody>
      </p:sp>
      <p:sp>
        <p:nvSpPr>
          <p:cNvPr id="34" name="Text 32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Canterbury</a:t>
            </a:r>
            <a:endParaRPr lang="en-US" sz="1360" dirty="0"/>
          </a:p>
        </p:txBody>
      </p:sp>
      <p:sp>
        <p:nvSpPr>
          <p:cNvPr id="37" name="Text 35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0" name="Text 38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Carlton Footballers</a:t>
            </a:r>
            <a:endParaRPr lang="en-US" sz="1360" dirty="0"/>
          </a:p>
        </p:txBody>
      </p:sp>
      <p:sp>
        <p:nvSpPr>
          <p:cNvPr id="41" name="Text 39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Chetwynd</a:t>
            </a:r>
            <a:endParaRPr lang="en-US" sz="1360" dirty="0"/>
          </a:p>
        </p:txBody>
      </p:sp>
      <p:sp>
        <p:nvSpPr>
          <p:cNvPr id="45" name="Text 43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8" name="Text 46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Clifton Hill</a:t>
            </a:r>
            <a:endParaRPr lang="en-US" sz="1360" dirty="0"/>
          </a:p>
        </p:txBody>
      </p:sp>
      <p:sp>
        <p:nvSpPr>
          <p:cNvPr id="49" name="Text 47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2" name="Text 50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Clifton Hill ANA</a:t>
            </a:r>
            <a:endParaRPr lang="en-US" sz="1360" dirty="0"/>
          </a:p>
        </p:txBody>
      </p:sp>
      <p:sp>
        <p:nvSpPr>
          <p:cNvPr id="53" name="Text 51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6" name="Text 54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Coburg Juniors</a:t>
            </a:r>
            <a:endParaRPr lang="en-US" sz="1360" dirty="0"/>
          </a:p>
        </p:txBody>
      </p:sp>
      <p:sp>
        <p:nvSpPr>
          <p:cNvPr id="57" name="Text 55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8" name="Text 56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9" name="Text 57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Collingwood ANA</a:t>
            </a:r>
            <a:endParaRPr lang="en-US" sz="1360" dirty="0"/>
          </a:p>
        </p:txBody>
      </p:sp>
      <p:sp>
        <p:nvSpPr>
          <p:cNvPr id="60" name="Text 58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1" name="Shape 59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Court Le Plastrier ADF</a:t>
            </a:r>
            <a:endParaRPr lang="en-US" sz="1360" dirty="0"/>
          </a:p>
        </p:txBody>
      </p:sp>
      <p:sp>
        <p:nvSpPr>
          <p:cNvPr id="64" name="Text 62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67" name="Text 65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Cremorne</a:t>
            </a:r>
            <a:endParaRPr lang="en-US" sz="1360" dirty="0"/>
          </a:p>
        </p:txBody>
      </p:sp>
      <p:sp>
        <p:nvSpPr>
          <p:cNvPr id="68" name="Text 66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9" name="Shape 67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1" name="Text 69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Dunlop Tyre / Dunlop Rubber</a:t>
            </a:r>
            <a:endParaRPr lang="en-US" sz="1360" dirty="0"/>
          </a:p>
        </p:txBody>
      </p:sp>
      <p:sp>
        <p:nvSpPr>
          <p:cNvPr id="72" name="Text 70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73" name="Shape 71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5" name="Text 73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East Brunswick</a:t>
            </a:r>
            <a:endParaRPr lang="en-US" sz="1360" dirty="0"/>
          </a:p>
        </p:txBody>
      </p:sp>
      <p:sp>
        <p:nvSpPr>
          <p:cNvPr id="76" name="Text 74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77" name="Shape 75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9" name="Text 77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Emu</a:t>
            </a:r>
            <a:endParaRPr lang="en-US" sz="1360" dirty="0"/>
          </a:p>
        </p:txBody>
      </p:sp>
      <p:sp>
        <p:nvSpPr>
          <p:cNvPr id="80" name="Text 78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81" name="Text 79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2" name="Text 80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3" name="Text 81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1903 foundation entries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2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1903</a:t>
            </a:r>
            <a:endParaRPr lang="en-US" sz="660" dirty="0"/>
          </a:p>
        </p:txBody>
      </p:sp>
      <p:sp>
        <p:nvSpPr>
          <p:cNvPr id="11" name="Text 9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1903</a:t>
            </a:r>
            <a:endParaRPr lang="en-US" sz="660" dirty="0"/>
          </a:p>
        </p:txBody>
      </p:sp>
      <p:sp>
        <p:nvSpPr>
          <p:cNvPr id="12" name="Text 10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13" name="Text 11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Essendon</a:t>
            </a:r>
            <a:endParaRPr lang="en-US" sz="1360" dirty="0"/>
          </a:p>
        </p:txBody>
      </p:sp>
      <p:sp>
        <p:nvSpPr>
          <p:cNvPr id="14" name="Text 12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Fernleigh</a:t>
            </a:r>
            <a:endParaRPr lang="en-US" sz="1360" dirty="0"/>
          </a:p>
        </p:txBody>
      </p:sp>
      <p:sp>
        <p:nvSpPr>
          <p:cNvPr id="18" name="Text 16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Fitzroy Footballers</a:t>
            </a:r>
            <a:endParaRPr lang="en-US" sz="1360" dirty="0"/>
          </a:p>
        </p:txBody>
      </p:sp>
      <p:sp>
        <p:nvSpPr>
          <p:cNvPr id="22" name="Text 20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Flemington-Kensington</a:t>
            </a:r>
            <a:endParaRPr lang="en-US" sz="1360" dirty="0"/>
          </a:p>
        </p:txBody>
      </p:sp>
      <p:sp>
        <p:nvSpPr>
          <p:cNvPr id="26" name="Text 24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9" name="Text 27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Footscray</a:t>
            </a:r>
            <a:endParaRPr lang="en-US" sz="1360" dirty="0"/>
          </a:p>
        </p:txBody>
      </p:sp>
      <p:sp>
        <p:nvSpPr>
          <p:cNvPr id="30" name="Text 28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33" name="Text 31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Hotham Hill</a:t>
            </a:r>
            <a:endParaRPr lang="en-US" sz="1360" dirty="0"/>
          </a:p>
        </p:txBody>
      </p:sp>
      <p:sp>
        <p:nvSpPr>
          <p:cNvPr id="34" name="Text 32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Kew</a:t>
            </a:r>
            <a:endParaRPr lang="en-US" sz="1360" dirty="0"/>
          </a:p>
        </p:txBody>
      </p:sp>
      <p:sp>
        <p:nvSpPr>
          <p:cNvPr id="37" name="Text 35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0" name="Text 38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La Mascotte (later become Collingwood)</a:t>
            </a:r>
            <a:endParaRPr lang="en-US" sz="1360" dirty="0"/>
          </a:p>
        </p:txBody>
      </p:sp>
      <p:sp>
        <p:nvSpPr>
          <p:cNvPr id="41" name="Text 39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Leopold</a:t>
            </a:r>
            <a:endParaRPr lang="en-US" sz="1360" dirty="0"/>
          </a:p>
        </p:txBody>
      </p:sp>
      <p:sp>
        <p:nvSpPr>
          <p:cNvPr id="45" name="Text 43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8" name="Text 46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Lincoln</a:t>
            </a:r>
            <a:endParaRPr lang="en-US" sz="1360" dirty="0"/>
          </a:p>
        </p:txBody>
      </p:sp>
      <p:sp>
        <p:nvSpPr>
          <p:cNvPr id="49" name="Text 47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2" name="Text 50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Marleybone</a:t>
            </a:r>
            <a:endParaRPr lang="en-US" sz="1360" dirty="0"/>
          </a:p>
        </p:txBody>
      </p:sp>
      <p:sp>
        <p:nvSpPr>
          <p:cNvPr id="53" name="Text 51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6" name="Text 54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Melbourne Westleys</a:t>
            </a:r>
            <a:endParaRPr lang="en-US" sz="1360" dirty="0"/>
          </a:p>
        </p:txBody>
      </p:sp>
      <p:sp>
        <p:nvSpPr>
          <p:cNvPr id="57" name="Text 55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8" name="Text 56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9" name="Text 57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Park</a:t>
            </a:r>
            <a:endParaRPr lang="en-US" sz="1360" dirty="0"/>
          </a:p>
        </p:txBody>
      </p:sp>
      <p:sp>
        <p:nvSpPr>
          <p:cNvPr id="60" name="Text 58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1" name="Shape 59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Ports</a:t>
            </a:r>
            <a:endParaRPr lang="en-US" sz="1360" dirty="0"/>
          </a:p>
        </p:txBody>
      </p:sp>
      <p:sp>
        <p:nvSpPr>
          <p:cNvPr id="64" name="Text 62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67" name="Text 65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Northcote</a:t>
            </a:r>
            <a:endParaRPr lang="en-US" sz="1360" dirty="0"/>
          </a:p>
        </p:txBody>
      </p:sp>
      <p:sp>
        <p:nvSpPr>
          <p:cNvPr id="68" name="Text 66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9" name="Shape 67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1" name="Text 69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Northern District</a:t>
            </a:r>
            <a:endParaRPr lang="en-US" sz="1360" dirty="0"/>
          </a:p>
        </p:txBody>
      </p:sp>
      <p:sp>
        <p:nvSpPr>
          <p:cNvPr id="72" name="Text 70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73" name="Shape 71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5" name="Text 73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Parkside</a:t>
            </a:r>
            <a:endParaRPr lang="en-US" sz="1360" dirty="0"/>
          </a:p>
        </p:txBody>
      </p:sp>
      <p:sp>
        <p:nvSpPr>
          <p:cNvPr id="76" name="Text 74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77" name="Shape 75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9" name="Text 77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Parkville</a:t>
            </a:r>
            <a:endParaRPr lang="en-US" sz="1360" dirty="0"/>
          </a:p>
        </p:txBody>
      </p:sp>
      <p:sp>
        <p:nvSpPr>
          <p:cNvPr id="80" name="Text 78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81" name="Text 79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2" name="Text 80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3" name="Text 81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1903 foundation entries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3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1903</a:t>
            </a:r>
            <a:endParaRPr lang="en-US" sz="660" dirty="0"/>
          </a:p>
        </p:txBody>
      </p:sp>
      <p:sp>
        <p:nvSpPr>
          <p:cNvPr id="11" name="Text 9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1903</a:t>
            </a:r>
            <a:endParaRPr lang="en-US" sz="660" dirty="0"/>
          </a:p>
        </p:txBody>
      </p:sp>
      <p:sp>
        <p:nvSpPr>
          <p:cNvPr id="12" name="Text 10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13" name="Text 11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Preston</a:t>
            </a:r>
            <a:endParaRPr lang="en-US" sz="1360" dirty="0"/>
          </a:p>
        </p:txBody>
      </p:sp>
      <p:sp>
        <p:nvSpPr>
          <p:cNvPr id="14" name="Text 12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Primrose</a:t>
            </a:r>
            <a:endParaRPr lang="en-US" sz="1360" dirty="0"/>
          </a:p>
        </p:txBody>
      </p:sp>
      <p:sp>
        <p:nvSpPr>
          <p:cNvPr id="18" name="Text 16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Richmond Alberts</a:t>
            </a:r>
            <a:endParaRPr lang="en-US" sz="1360" dirty="0"/>
          </a:p>
        </p:txBody>
      </p:sp>
      <p:sp>
        <p:nvSpPr>
          <p:cNvPr id="22" name="Text 20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Richmond City</a:t>
            </a:r>
            <a:endParaRPr lang="en-US" sz="1360" dirty="0"/>
          </a:p>
        </p:txBody>
      </p:sp>
      <p:sp>
        <p:nvSpPr>
          <p:cNvPr id="26" name="Text 24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9" name="Text 27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Richmond Club XI</a:t>
            </a:r>
            <a:endParaRPr lang="en-US" sz="1360" dirty="0"/>
          </a:p>
        </p:txBody>
      </p:sp>
      <p:sp>
        <p:nvSpPr>
          <p:cNvPr id="30" name="Text 28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33" name="Text 31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Richmond Footballers</a:t>
            </a:r>
            <a:endParaRPr lang="en-US" sz="1360" dirty="0"/>
          </a:p>
        </p:txBody>
      </p:sp>
      <p:sp>
        <p:nvSpPr>
          <p:cNvPr id="34" name="Text 32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Rose of Northcote</a:t>
            </a:r>
            <a:endParaRPr lang="en-US" sz="1360" dirty="0"/>
          </a:p>
        </p:txBody>
      </p:sp>
      <p:sp>
        <p:nvSpPr>
          <p:cNvPr id="37" name="Text 35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0" name="Text 38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Rosemont</a:t>
            </a:r>
            <a:endParaRPr lang="en-US" sz="1360" dirty="0"/>
          </a:p>
        </p:txBody>
      </p:sp>
      <p:sp>
        <p:nvSpPr>
          <p:cNvPr id="41" name="Text 39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Simpson's Road</a:t>
            </a:r>
            <a:endParaRPr lang="en-US" sz="1360" dirty="0"/>
          </a:p>
        </p:txBody>
      </p:sp>
      <p:sp>
        <p:nvSpPr>
          <p:cNvPr id="45" name="Text 43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48" name="Text 46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Melbourne Footballers</a:t>
            </a:r>
            <a:endParaRPr lang="en-US" sz="1360" dirty="0"/>
          </a:p>
        </p:txBody>
      </p:sp>
      <p:sp>
        <p:nvSpPr>
          <p:cNvPr id="49" name="Text 47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2" name="Text 50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Melbourne XI</a:t>
            </a:r>
            <a:endParaRPr lang="en-US" sz="1360" dirty="0"/>
          </a:p>
        </p:txBody>
      </p:sp>
      <p:sp>
        <p:nvSpPr>
          <p:cNvPr id="53" name="Text 51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6" name="Text 54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Ports</a:t>
            </a:r>
            <a:endParaRPr lang="en-US" sz="1360" dirty="0"/>
          </a:p>
        </p:txBody>
      </p:sp>
      <p:sp>
        <p:nvSpPr>
          <p:cNvPr id="57" name="Text 55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58" name="Text 56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59" name="Text 57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Richmond</a:t>
            </a:r>
            <a:endParaRPr lang="en-US" sz="1360" dirty="0"/>
          </a:p>
        </p:txBody>
      </p:sp>
      <p:sp>
        <p:nvSpPr>
          <p:cNvPr id="60" name="Text 58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1" name="Shape 59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Yarra</a:t>
            </a:r>
            <a:endParaRPr lang="en-US" sz="1360" dirty="0"/>
          </a:p>
        </p:txBody>
      </p:sp>
      <p:sp>
        <p:nvSpPr>
          <p:cNvPr id="64" name="Text 62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67" name="Text 65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Josephs CYMS</a:t>
            </a:r>
            <a:endParaRPr lang="en-US" sz="1360" dirty="0"/>
          </a:p>
        </p:txBody>
      </p:sp>
      <p:sp>
        <p:nvSpPr>
          <p:cNvPr id="68" name="Text 66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69" name="Shape 67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1" name="Text 69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Studley</a:t>
            </a:r>
            <a:endParaRPr lang="en-US" sz="1360" dirty="0"/>
          </a:p>
        </p:txBody>
      </p:sp>
      <p:sp>
        <p:nvSpPr>
          <p:cNvPr id="72" name="Text 70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73" name="Shape 71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5" name="Text 73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Turn Verein</a:t>
            </a:r>
            <a:endParaRPr lang="en-US" sz="1360" dirty="0"/>
          </a:p>
        </p:txBody>
      </p:sp>
      <p:sp>
        <p:nvSpPr>
          <p:cNvPr id="76" name="Text 74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77" name="Shape 75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79" name="Text 77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VJRCCC</a:t>
            </a:r>
            <a:endParaRPr lang="en-US" sz="1360" dirty="0"/>
          </a:p>
        </p:txBody>
      </p:sp>
      <p:sp>
        <p:nvSpPr>
          <p:cNvPr id="80" name="Text 78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81" name="Text 79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2" name="Text 80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3" name="Text 81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1903–1912: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4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64183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81166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649101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66084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1903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1912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West End</a:t>
            </a:r>
            <a:endParaRPr lang="en-US" sz="1360" dirty="0"/>
          </a:p>
        </p:txBody>
      </p:sp>
      <p:sp>
        <p:nvSpPr>
          <p:cNvPr id="18" name="Text 16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1903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West Melbourne Alma</a:t>
            </a:r>
            <a:endParaRPr lang="en-US" sz="1360" dirty="0"/>
          </a:p>
        </p:txBody>
      </p:sp>
      <p:sp>
        <p:nvSpPr>
          <p:cNvPr id="22" name="Text 20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1903-04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1906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Yarraville</a:t>
            </a:r>
            <a:endParaRPr lang="en-US" sz="1360" dirty="0"/>
          </a:p>
        </p:txBody>
      </p:sp>
      <p:sp>
        <p:nvSpPr>
          <p:cNvPr id="26" name="Text 24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1906-07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1907</a:t>
            </a:r>
            <a:endParaRPr lang="en-US" sz="1030" dirty="0"/>
          </a:p>
        </p:txBody>
      </p:sp>
      <p:sp>
        <p:nvSpPr>
          <p:cNvPr id="29" name="Text 27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Carlton District</a:t>
            </a:r>
            <a:endParaRPr lang="en-US" sz="1360" dirty="0"/>
          </a:p>
        </p:txBody>
      </p:sp>
      <p:sp>
        <p:nvSpPr>
          <p:cNvPr id="30" name="Text 28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1907-08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1907</a:t>
            </a:r>
            <a:endParaRPr lang="en-US" sz="1030" dirty="0"/>
          </a:p>
        </p:txBody>
      </p:sp>
      <p:sp>
        <p:nvSpPr>
          <p:cNvPr id="33" name="Text 31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Essendon Footballers</a:t>
            </a:r>
            <a:endParaRPr lang="en-US" sz="1360" dirty="0"/>
          </a:p>
        </p:txBody>
      </p:sp>
      <p:sp>
        <p:nvSpPr>
          <p:cNvPr id="34" name="Text 32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1907-08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1907</a:t>
            </a:r>
            <a:endParaRPr lang="en-US" sz="1030" dirty="0"/>
          </a:p>
        </p:txBody>
      </p:sp>
      <p:sp>
        <p:nvSpPr>
          <p:cNvPr id="37" name="Text 35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Hawthorn</a:t>
            </a:r>
            <a:endParaRPr lang="en-US" sz="1360" dirty="0"/>
          </a:p>
        </p:txBody>
      </p:sp>
      <p:sp>
        <p:nvSpPr>
          <p:cNvPr id="38" name="Text 36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1907-08</a:t>
            </a:r>
            <a:endParaRPr lang="en-US" sz="750" dirty="0"/>
          </a:p>
        </p:txBody>
      </p:sp>
      <p:sp>
        <p:nvSpPr>
          <p:cNvPr id="39" name="Text 37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40" name="Text 38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Court Prince of Wales</a:t>
            </a:r>
            <a:endParaRPr lang="en-US" sz="1360" dirty="0"/>
          </a:p>
        </p:txBody>
      </p:sp>
      <p:sp>
        <p:nvSpPr>
          <p:cNvPr id="41" name="Text 39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Gordon / Gordons</a:t>
            </a:r>
            <a:endParaRPr lang="en-US" sz="1360" dirty="0"/>
          </a:p>
        </p:txBody>
      </p:sp>
      <p:sp>
        <p:nvSpPr>
          <p:cNvPr id="45" name="Text 43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48" name="Text 46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Melbourne Electric Supply</a:t>
            </a:r>
            <a:endParaRPr lang="en-US" sz="1360" dirty="0"/>
          </a:p>
        </p:txBody>
      </p:sp>
      <p:sp>
        <p:nvSpPr>
          <p:cNvPr id="49" name="Text 47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52" name="Text 50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Montague</a:t>
            </a:r>
            <a:endParaRPr lang="en-US" sz="1360" dirty="0"/>
          </a:p>
        </p:txBody>
      </p:sp>
      <p:sp>
        <p:nvSpPr>
          <p:cNvPr id="53" name="Text 51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56" name="Text 54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Moreland</a:t>
            </a:r>
            <a:endParaRPr lang="en-US" sz="1360" dirty="0"/>
          </a:p>
        </p:txBody>
      </p:sp>
      <p:sp>
        <p:nvSpPr>
          <p:cNvPr id="57" name="Text 55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58" name="Shape 56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60" name="Text 58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Fitzroy Congregational</a:t>
            </a:r>
            <a:endParaRPr lang="en-US" sz="1360" dirty="0"/>
          </a:p>
        </p:txBody>
      </p:sp>
      <p:sp>
        <p:nvSpPr>
          <p:cNvPr id="61" name="Text 59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62" name="Text 60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Johns</a:t>
            </a:r>
            <a:endParaRPr lang="en-US" sz="1360" dirty="0"/>
          </a:p>
        </p:txBody>
      </p:sp>
      <p:sp>
        <p:nvSpPr>
          <p:cNvPr id="64" name="Text 62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67" name="Text 65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Stanley United</a:t>
            </a:r>
            <a:endParaRPr lang="en-US" sz="1360" dirty="0"/>
          </a:p>
        </p:txBody>
      </p:sp>
      <p:sp>
        <p:nvSpPr>
          <p:cNvPr id="68" name="Text 66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69" name="Shape 67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1911</a:t>
            </a:r>
            <a:endParaRPr lang="en-US" sz="1030" dirty="0"/>
          </a:p>
        </p:txBody>
      </p:sp>
      <p:sp>
        <p:nvSpPr>
          <p:cNvPr id="71" name="Text 69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Victorian Letter Carriers</a:t>
            </a:r>
            <a:endParaRPr lang="en-US" sz="1360" dirty="0"/>
          </a:p>
        </p:txBody>
      </p:sp>
      <p:sp>
        <p:nvSpPr>
          <p:cNvPr id="72" name="Text 70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1911-12</a:t>
            </a:r>
            <a:endParaRPr lang="en-US" sz="750" dirty="0"/>
          </a:p>
        </p:txBody>
      </p:sp>
      <p:sp>
        <p:nvSpPr>
          <p:cNvPr id="73" name="Shape 71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75" name="Text 73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Adult Deaf</a:t>
            </a:r>
            <a:endParaRPr lang="en-US" sz="1360" dirty="0"/>
          </a:p>
        </p:txBody>
      </p:sp>
      <p:sp>
        <p:nvSpPr>
          <p:cNvPr id="76" name="Text 74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77" name="Shape 75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79" name="Text 77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Brunswick City</a:t>
            </a:r>
            <a:endParaRPr lang="en-US" sz="1360" dirty="0"/>
          </a:p>
        </p:txBody>
      </p:sp>
      <p:sp>
        <p:nvSpPr>
          <p:cNvPr id="80" name="Text 78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81" name="Shape 79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83" name="Text 81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Brunswick St</a:t>
            </a:r>
            <a:endParaRPr lang="en-US" sz="1360" dirty="0"/>
          </a:p>
        </p:txBody>
      </p:sp>
      <p:sp>
        <p:nvSpPr>
          <p:cNvPr id="84" name="Text 82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85" name="Text 83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6" name="Text 84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7" name="Text 85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1912: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5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66084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1912</a:t>
            </a:r>
            <a:endParaRPr lang="en-US" sz="660" dirty="0"/>
          </a:p>
        </p:txBody>
      </p:sp>
      <p:sp>
        <p:nvSpPr>
          <p:cNvPr id="11" name="Text 9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1912</a:t>
            </a:r>
            <a:endParaRPr lang="en-US" sz="660" dirty="0"/>
          </a:p>
        </p:txBody>
      </p:sp>
      <p:sp>
        <p:nvSpPr>
          <p:cNvPr id="12" name="Text 10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13" name="Text 11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Burnley Congregational / Burnley St Congregational</a:t>
            </a:r>
            <a:endParaRPr lang="en-US" sz="1360" dirty="0"/>
          </a:p>
        </p:txBody>
      </p:sp>
      <p:sp>
        <p:nvSpPr>
          <p:cNvPr id="14" name="Text 12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Clifton United</a:t>
            </a:r>
            <a:endParaRPr lang="en-US" sz="1360" dirty="0"/>
          </a:p>
        </p:txBody>
      </p:sp>
      <p:sp>
        <p:nvSpPr>
          <p:cNvPr id="18" name="Text 16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Coburg District</a:t>
            </a:r>
            <a:endParaRPr lang="en-US" sz="1360" dirty="0"/>
          </a:p>
        </p:txBody>
      </p:sp>
      <p:sp>
        <p:nvSpPr>
          <p:cNvPr id="22" name="Text 20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College Lawn</a:t>
            </a:r>
            <a:endParaRPr lang="en-US" sz="1360" dirty="0"/>
          </a:p>
        </p:txBody>
      </p:sp>
      <p:sp>
        <p:nvSpPr>
          <p:cNvPr id="26" name="Text 24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29" name="Text 27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Collingwood Footballers</a:t>
            </a:r>
            <a:endParaRPr lang="en-US" sz="1360" dirty="0"/>
          </a:p>
        </p:txBody>
      </p:sp>
      <p:sp>
        <p:nvSpPr>
          <p:cNvPr id="30" name="Text 28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33" name="Text 31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Collingwood United</a:t>
            </a:r>
            <a:endParaRPr lang="en-US" sz="1360" dirty="0"/>
          </a:p>
        </p:txBody>
      </p:sp>
      <p:sp>
        <p:nvSpPr>
          <p:cNvPr id="34" name="Text 32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Court Prince of Wales AOF</a:t>
            </a:r>
            <a:endParaRPr lang="en-US" sz="1360" dirty="0"/>
          </a:p>
        </p:txBody>
      </p:sp>
      <p:sp>
        <p:nvSpPr>
          <p:cNvPr id="37" name="Text 35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40" name="Text 38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Everleigh</a:t>
            </a:r>
            <a:endParaRPr lang="en-US" sz="1360" dirty="0"/>
          </a:p>
        </p:txBody>
      </p:sp>
      <p:sp>
        <p:nvSpPr>
          <p:cNvPr id="41" name="Text 39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Fairfield Footballers</a:t>
            </a:r>
            <a:endParaRPr lang="en-US" sz="1360" dirty="0"/>
          </a:p>
        </p:txBody>
      </p:sp>
      <p:sp>
        <p:nvSpPr>
          <p:cNvPr id="45" name="Text 43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48" name="Text 46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Fawkner Footballers</a:t>
            </a:r>
            <a:endParaRPr lang="en-US" sz="1360" dirty="0"/>
          </a:p>
        </p:txBody>
      </p:sp>
      <p:sp>
        <p:nvSpPr>
          <p:cNvPr id="49" name="Text 47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52" name="Text 50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Glenlyon</a:t>
            </a:r>
            <a:endParaRPr lang="en-US" sz="1360" dirty="0"/>
          </a:p>
        </p:txBody>
      </p:sp>
      <p:sp>
        <p:nvSpPr>
          <p:cNvPr id="53" name="Text 51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56" name="Text 54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GPO</a:t>
            </a:r>
            <a:endParaRPr lang="en-US" sz="1360" dirty="0"/>
          </a:p>
        </p:txBody>
      </p:sp>
      <p:sp>
        <p:nvSpPr>
          <p:cNvPr id="57" name="Text 55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58" name="Text 56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59" name="Text 57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Hand of Friendship</a:t>
            </a:r>
            <a:endParaRPr lang="en-US" sz="1360" dirty="0"/>
          </a:p>
        </p:txBody>
      </p:sp>
      <p:sp>
        <p:nvSpPr>
          <p:cNvPr id="60" name="Text 58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61" name="Shape 59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Kennons Tannery</a:t>
            </a:r>
            <a:endParaRPr lang="en-US" sz="1360" dirty="0"/>
          </a:p>
        </p:txBody>
      </p:sp>
      <p:sp>
        <p:nvSpPr>
          <p:cNvPr id="64" name="Text 62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67" name="Text 65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Loyal Rose of Brunswick</a:t>
            </a:r>
            <a:endParaRPr lang="en-US" sz="1360" dirty="0"/>
          </a:p>
        </p:txBody>
      </p:sp>
      <p:sp>
        <p:nvSpPr>
          <p:cNvPr id="68" name="Text 66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69" name="Shape 67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71" name="Text 69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Middle Park</a:t>
            </a:r>
            <a:endParaRPr lang="en-US" sz="1360" dirty="0"/>
          </a:p>
        </p:txBody>
      </p:sp>
      <p:sp>
        <p:nvSpPr>
          <p:cNvPr id="72" name="Text 70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73" name="Shape 71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75" name="Text 73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Melbourne Districts</a:t>
            </a:r>
            <a:endParaRPr lang="en-US" sz="1360" dirty="0"/>
          </a:p>
        </p:txBody>
      </p:sp>
      <p:sp>
        <p:nvSpPr>
          <p:cNvPr id="76" name="Text 74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77" name="Shape 75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79" name="Text 77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Richmond Socials</a:t>
            </a:r>
            <a:endParaRPr lang="en-US" sz="1360" dirty="0"/>
          </a:p>
        </p:txBody>
      </p:sp>
      <p:sp>
        <p:nvSpPr>
          <p:cNvPr id="80" name="Text 78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81" name="Text 79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2" name="Text 80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3" name="Text 81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1912–1919: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6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766084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00051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34018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8496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1912</a:t>
            </a:r>
            <a:endParaRPr lang="en-US" sz="660" dirty="0"/>
          </a:p>
        </p:txBody>
      </p:sp>
      <p:sp>
        <p:nvSpPr>
          <p:cNvPr id="14" name="Text 12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1919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16" name="Text 14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Rose of Fitzroy</a:t>
            </a:r>
            <a:endParaRPr lang="en-US" sz="1360" dirty="0"/>
          </a:p>
        </p:txBody>
      </p:sp>
      <p:sp>
        <p:nvSpPr>
          <p:cNvPr id="17" name="Text 15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20" name="Text 18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Melbourne ANA</a:t>
            </a:r>
            <a:endParaRPr lang="en-US" sz="1360" dirty="0"/>
          </a:p>
        </p:txBody>
      </p:sp>
      <p:sp>
        <p:nvSpPr>
          <p:cNvPr id="21" name="Text 19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24" name="Text 22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Melbourne Gas Works</a:t>
            </a:r>
            <a:endParaRPr lang="en-US" sz="1360" dirty="0"/>
          </a:p>
        </p:txBody>
      </p:sp>
      <p:sp>
        <p:nvSpPr>
          <p:cNvPr id="25" name="Text 23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28" name="Text 26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Park</a:t>
            </a:r>
            <a:endParaRPr lang="en-US" sz="1360" dirty="0"/>
          </a:p>
        </p:txBody>
      </p:sp>
      <p:sp>
        <p:nvSpPr>
          <p:cNvPr id="29" name="Text 27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32" name="Text 30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Ignatius</a:t>
            </a:r>
            <a:endParaRPr lang="en-US" sz="1360" dirty="0"/>
          </a:p>
        </p:txBody>
      </p:sp>
      <p:sp>
        <p:nvSpPr>
          <p:cNvPr id="33" name="Text 31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Swallow and Ariel</a:t>
            </a:r>
            <a:endParaRPr lang="en-US" sz="1360" dirty="0"/>
          </a:p>
        </p:txBody>
      </p:sp>
      <p:sp>
        <p:nvSpPr>
          <p:cNvPr id="37" name="Text 35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1912</a:t>
            </a:r>
            <a:endParaRPr lang="en-US" sz="1030" dirty="0"/>
          </a:p>
        </p:txBody>
      </p:sp>
      <p:sp>
        <p:nvSpPr>
          <p:cNvPr id="39" name="Text 37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West Hawthorn</a:t>
            </a:r>
            <a:endParaRPr lang="en-US" sz="1360" dirty="0"/>
          </a:p>
        </p:txBody>
      </p:sp>
      <p:sp>
        <p:nvSpPr>
          <p:cNvPr id="40" name="Text 38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1912-13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1914</a:t>
            </a:r>
            <a:endParaRPr lang="en-US" sz="1030" dirty="0"/>
          </a:p>
        </p:txBody>
      </p:sp>
      <p:sp>
        <p:nvSpPr>
          <p:cNvPr id="43" name="Text 41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Presbyterian</a:t>
            </a:r>
            <a:endParaRPr lang="en-US" sz="1360" dirty="0"/>
          </a:p>
        </p:txBody>
      </p:sp>
      <p:sp>
        <p:nvSpPr>
          <p:cNvPr id="44" name="Text 42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1914-15</a:t>
            </a:r>
            <a:endParaRPr lang="en-US" sz="750" dirty="0"/>
          </a:p>
        </p:txBody>
      </p:sp>
      <p:sp>
        <p:nvSpPr>
          <p:cNvPr id="45" name="Shape 43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1916</a:t>
            </a:r>
            <a:endParaRPr lang="en-US" sz="1030" dirty="0"/>
          </a:p>
        </p:txBody>
      </p:sp>
      <p:sp>
        <p:nvSpPr>
          <p:cNvPr id="47" name="Text 45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Balmain</a:t>
            </a:r>
            <a:endParaRPr lang="en-US" sz="1360" dirty="0"/>
          </a:p>
        </p:txBody>
      </p:sp>
      <p:sp>
        <p:nvSpPr>
          <p:cNvPr id="48" name="Text 46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1916-17</a:t>
            </a:r>
            <a:endParaRPr lang="en-US" sz="750" dirty="0"/>
          </a:p>
        </p:txBody>
      </p:sp>
      <p:sp>
        <p:nvSpPr>
          <p:cNvPr id="49" name="Shape 47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1916</a:t>
            </a:r>
            <a:endParaRPr lang="en-US" sz="1030" dirty="0"/>
          </a:p>
        </p:txBody>
      </p:sp>
      <p:sp>
        <p:nvSpPr>
          <p:cNvPr id="51" name="Text 49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Myrtle / Williamstown District</a:t>
            </a:r>
            <a:endParaRPr lang="en-US" sz="1360" dirty="0"/>
          </a:p>
        </p:txBody>
      </p:sp>
      <p:sp>
        <p:nvSpPr>
          <p:cNvPr id="52" name="Text 50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1916-17</a:t>
            </a:r>
            <a:endParaRPr lang="en-US" sz="750" dirty="0"/>
          </a:p>
        </p:txBody>
      </p:sp>
      <p:sp>
        <p:nvSpPr>
          <p:cNvPr id="53" name="Shape 51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1916</a:t>
            </a:r>
            <a:endParaRPr lang="en-US" sz="1030" dirty="0"/>
          </a:p>
        </p:txBody>
      </p:sp>
      <p:sp>
        <p:nvSpPr>
          <p:cNvPr id="55" name="Text 53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Newport Workshops</a:t>
            </a:r>
            <a:endParaRPr lang="en-US" sz="1360" dirty="0"/>
          </a:p>
        </p:txBody>
      </p:sp>
      <p:sp>
        <p:nvSpPr>
          <p:cNvPr id="56" name="Text 54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1916-17</a:t>
            </a:r>
            <a:endParaRPr lang="en-US" sz="750" dirty="0"/>
          </a:p>
        </p:txBody>
      </p:sp>
      <p:sp>
        <p:nvSpPr>
          <p:cNvPr id="57" name="Shape 55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1916</a:t>
            </a:r>
            <a:endParaRPr lang="en-US" sz="1030" dirty="0"/>
          </a:p>
        </p:txBody>
      </p:sp>
      <p:sp>
        <p:nvSpPr>
          <p:cNvPr id="59" name="Text 57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Railway United / Railway Unit</a:t>
            </a:r>
            <a:endParaRPr lang="en-US" sz="1360" dirty="0"/>
          </a:p>
        </p:txBody>
      </p:sp>
      <p:sp>
        <p:nvSpPr>
          <p:cNvPr id="60" name="Text 58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1916-17</a:t>
            </a:r>
            <a:endParaRPr lang="en-US" sz="750" dirty="0"/>
          </a:p>
        </p:txBody>
      </p:sp>
      <p:sp>
        <p:nvSpPr>
          <p:cNvPr id="61" name="Text 59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1916</a:t>
            </a:r>
            <a:endParaRPr lang="en-US" sz="1030" dirty="0"/>
          </a:p>
        </p:txBody>
      </p:sp>
      <p:sp>
        <p:nvSpPr>
          <p:cNvPr id="62" name="Text 60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Victoria Brewery</a:t>
            </a:r>
            <a:endParaRPr lang="en-US" sz="1360" dirty="0"/>
          </a:p>
        </p:txBody>
      </p:sp>
      <p:sp>
        <p:nvSpPr>
          <p:cNvPr id="63" name="Text 61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1916-17</a:t>
            </a:r>
            <a:endParaRPr lang="en-US" sz="750" dirty="0"/>
          </a:p>
        </p:txBody>
      </p:sp>
      <p:sp>
        <p:nvSpPr>
          <p:cNvPr id="64" name="Shape 62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1919</a:t>
            </a:r>
            <a:endParaRPr lang="en-US" sz="1030" dirty="0"/>
          </a:p>
        </p:txBody>
      </p:sp>
      <p:sp>
        <p:nvSpPr>
          <p:cNvPr id="66" name="Text 64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Brunswick I.O.O.F.</a:t>
            </a:r>
            <a:endParaRPr lang="en-US" sz="1360" dirty="0"/>
          </a:p>
        </p:txBody>
      </p:sp>
      <p:sp>
        <p:nvSpPr>
          <p:cNvPr id="67" name="Text 65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1919-20</a:t>
            </a:r>
            <a:endParaRPr lang="en-US" sz="750" dirty="0"/>
          </a:p>
        </p:txBody>
      </p:sp>
      <p:sp>
        <p:nvSpPr>
          <p:cNvPr id="68" name="Shape 66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1919</a:t>
            </a:r>
            <a:endParaRPr lang="en-US" sz="1030" dirty="0"/>
          </a:p>
        </p:txBody>
      </p:sp>
      <p:sp>
        <p:nvSpPr>
          <p:cNvPr id="70" name="Text 68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Harmony I.O.O.F. / Harmony</a:t>
            </a:r>
            <a:endParaRPr lang="en-US" sz="1360" dirty="0"/>
          </a:p>
        </p:txBody>
      </p:sp>
      <p:sp>
        <p:nvSpPr>
          <p:cNvPr id="71" name="Text 69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1919-20</a:t>
            </a:r>
            <a:endParaRPr lang="en-US" sz="750" dirty="0"/>
          </a:p>
        </p:txBody>
      </p:sp>
      <p:sp>
        <p:nvSpPr>
          <p:cNvPr id="72" name="Shape 70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1919</a:t>
            </a:r>
            <a:endParaRPr lang="en-US" sz="1030" dirty="0"/>
          </a:p>
        </p:txBody>
      </p:sp>
      <p:sp>
        <p:nvSpPr>
          <p:cNvPr id="74" name="Text 72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Loyal Rose</a:t>
            </a:r>
            <a:endParaRPr lang="en-US" sz="1360" dirty="0"/>
          </a:p>
        </p:txBody>
      </p:sp>
      <p:sp>
        <p:nvSpPr>
          <p:cNvPr id="75" name="Text 73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1919-20</a:t>
            </a:r>
            <a:endParaRPr lang="en-US" sz="750" dirty="0"/>
          </a:p>
        </p:txBody>
      </p:sp>
      <p:sp>
        <p:nvSpPr>
          <p:cNvPr id="76" name="Shape 74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1919</a:t>
            </a:r>
            <a:endParaRPr lang="en-US" sz="1030" dirty="0"/>
          </a:p>
        </p:txBody>
      </p:sp>
      <p:sp>
        <p:nvSpPr>
          <p:cNvPr id="78" name="Text 76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George’s</a:t>
            </a:r>
            <a:endParaRPr lang="en-US" sz="1360" dirty="0"/>
          </a:p>
        </p:txBody>
      </p:sp>
      <p:sp>
        <p:nvSpPr>
          <p:cNvPr id="79" name="Text 77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1919-20</a:t>
            </a:r>
            <a:endParaRPr lang="en-US" sz="750" dirty="0"/>
          </a:p>
        </p:txBody>
      </p:sp>
      <p:sp>
        <p:nvSpPr>
          <p:cNvPr id="80" name="Shape 78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1919</a:t>
            </a:r>
            <a:endParaRPr lang="en-US" sz="1030" dirty="0"/>
          </a:p>
        </p:txBody>
      </p:sp>
      <p:sp>
        <p:nvSpPr>
          <p:cNvPr id="82" name="Text 80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Ignatius'</a:t>
            </a:r>
            <a:endParaRPr lang="en-US" sz="1360" dirty="0"/>
          </a:p>
        </p:txBody>
      </p:sp>
      <p:sp>
        <p:nvSpPr>
          <p:cNvPr id="83" name="Text 81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1919-20</a:t>
            </a:r>
            <a:endParaRPr lang="en-US" sz="750" dirty="0"/>
          </a:p>
        </p:txBody>
      </p:sp>
      <p:sp>
        <p:nvSpPr>
          <p:cNvPr id="84" name="Text 82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5" name="Text 83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6" name="Text 84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1919–1931: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7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58496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69887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86870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20838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754805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871788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98877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1919</a:t>
            </a:r>
            <a:endParaRPr lang="en-US" sz="660" dirty="0"/>
          </a:p>
        </p:txBody>
      </p:sp>
      <p:sp>
        <p:nvSpPr>
          <p:cNvPr id="17" name="Text 15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1931</a:t>
            </a:r>
            <a:endParaRPr lang="en-US" sz="660" dirty="0"/>
          </a:p>
        </p:txBody>
      </p:sp>
      <p:sp>
        <p:nvSpPr>
          <p:cNvPr id="18" name="Text 16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1919</a:t>
            </a:r>
            <a:endParaRPr lang="en-US" sz="1030" dirty="0"/>
          </a:p>
        </p:txBody>
      </p:sp>
      <p:sp>
        <p:nvSpPr>
          <p:cNvPr id="19" name="Text 17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Teachers' College</a:t>
            </a:r>
            <a:endParaRPr lang="en-US" sz="1360" dirty="0"/>
          </a:p>
        </p:txBody>
      </p:sp>
      <p:sp>
        <p:nvSpPr>
          <p:cNvPr id="20" name="Text 18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1919-20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1924</a:t>
            </a:r>
            <a:endParaRPr lang="en-US" sz="1030" dirty="0"/>
          </a:p>
        </p:txBody>
      </p:sp>
      <p:sp>
        <p:nvSpPr>
          <p:cNvPr id="23" name="Text 21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Havelock</a:t>
            </a:r>
            <a:endParaRPr lang="en-US" sz="1360" dirty="0"/>
          </a:p>
        </p:txBody>
      </p:sp>
      <p:sp>
        <p:nvSpPr>
          <p:cNvPr id="24" name="Text 22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1924-25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1925</a:t>
            </a:r>
            <a:endParaRPr lang="en-US" sz="1030" dirty="0"/>
          </a:p>
        </p:txBody>
      </p:sp>
      <p:sp>
        <p:nvSpPr>
          <p:cNvPr id="27" name="Text 25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Tooronga</a:t>
            </a:r>
            <a:endParaRPr lang="en-US" sz="1360" dirty="0"/>
          </a:p>
        </p:txBody>
      </p:sp>
      <p:sp>
        <p:nvSpPr>
          <p:cNvPr id="28" name="Text 26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1925-26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1927</a:t>
            </a:r>
            <a:endParaRPr lang="en-US" sz="1030" dirty="0"/>
          </a:p>
        </p:txBody>
      </p:sp>
      <p:sp>
        <p:nvSpPr>
          <p:cNvPr id="31" name="Text 29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YMCA</a:t>
            </a:r>
            <a:endParaRPr lang="en-US" sz="1360" dirty="0"/>
          </a:p>
        </p:txBody>
      </p:sp>
      <p:sp>
        <p:nvSpPr>
          <p:cNvPr id="32" name="Text 30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1927-28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1929</a:t>
            </a:r>
            <a:endParaRPr lang="en-US" sz="1030" dirty="0"/>
          </a:p>
        </p:txBody>
      </p:sp>
      <p:sp>
        <p:nvSpPr>
          <p:cNvPr id="35" name="Text 33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Fairfield</a:t>
            </a:r>
            <a:endParaRPr lang="en-US" sz="1360" dirty="0"/>
          </a:p>
        </p:txBody>
      </p:sp>
      <p:sp>
        <p:nvSpPr>
          <p:cNvPr id="36" name="Text 34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1929-30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1929</a:t>
            </a:r>
            <a:endParaRPr lang="en-US" sz="1030" dirty="0"/>
          </a:p>
        </p:txBody>
      </p:sp>
      <p:sp>
        <p:nvSpPr>
          <p:cNvPr id="39" name="Text 37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Richmond Presbyterian</a:t>
            </a:r>
            <a:endParaRPr lang="en-US" sz="1360" dirty="0"/>
          </a:p>
        </p:txBody>
      </p:sp>
      <p:sp>
        <p:nvSpPr>
          <p:cNvPr id="40" name="Text 38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1929-30</a:t>
            </a:r>
            <a:endParaRPr lang="en-US" sz="750" dirty="0"/>
          </a:p>
        </p:txBody>
      </p:sp>
      <p:sp>
        <p:nvSpPr>
          <p:cNvPr id="41" name="Text 39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42" name="Text 40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Alphington</a:t>
            </a:r>
            <a:endParaRPr lang="en-US" sz="1360" dirty="0"/>
          </a:p>
        </p:txBody>
      </p:sp>
      <p:sp>
        <p:nvSpPr>
          <p:cNvPr id="43" name="Text 41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46" name="Text 44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Carnegie</a:t>
            </a:r>
            <a:endParaRPr lang="en-US" sz="1360" dirty="0"/>
          </a:p>
        </p:txBody>
      </p:sp>
      <p:sp>
        <p:nvSpPr>
          <p:cNvPr id="47" name="Text 45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48" name="Shape 46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50" name="Text 48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Glenhuntly</a:t>
            </a:r>
            <a:endParaRPr lang="en-US" sz="1360" dirty="0"/>
          </a:p>
        </p:txBody>
      </p:sp>
      <p:sp>
        <p:nvSpPr>
          <p:cNvPr id="51" name="Text 49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52" name="Shape 50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54" name="Text 52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Heidelberg</a:t>
            </a:r>
            <a:endParaRPr lang="en-US" sz="1360" dirty="0"/>
          </a:p>
        </p:txBody>
      </p:sp>
      <p:sp>
        <p:nvSpPr>
          <p:cNvPr id="55" name="Text 53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56" name="Shape 54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58" name="Text 56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Lands Department</a:t>
            </a:r>
            <a:endParaRPr lang="en-US" sz="1360" dirty="0"/>
          </a:p>
        </p:txBody>
      </p:sp>
      <p:sp>
        <p:nvSpPr>
          <p:cNvPr id="59" name="Text 57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60" name="Shape 58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62" name="Text 60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Oakleigh</a:t>
            </a:r>
            <a:endParaRPr lang="en-US" sz="1360" dirty="0"/>
          </a:p>
        </p:txBody>
      </p:sp>
      <p:sp>
        <p:nvSpPr>
          <p:cNvPr id="63" name="Text 61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64" name="Text 62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65" name="Text 63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Public Service</a:t>
            </a:r>
            <a:endParaRPr lang="en-US" sz="1360" dirty="0"/>
          </a:p>
        </p:txBody>
      </p:sp>
      <p:sp>
        <p:nvSpPr>
          <p:cNvPr id="66" name="Text 64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67" name="Shape 65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69" name="Text 67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Hawthorn</a:t>
            </a:r>
            <a:endParaRPr lang="en-US" sz="1360" dirty="0"/>
          </a:p>
        </p:txBody>
      </p:sp>
      <p:sp>
        <p:nvSpPr>
          <p:cNvPr id="70" name="Text 68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71" name="Shape 69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73" name="Text 71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University High School</a:t>
            </a:r>
            <a:endParaRPr lang="en-US" sz="1360" dirty="0"/>
          </a:p>
        </p:txBody>
      </p:sp>
      <p:sp>
        <p:nvSpPr>
          <p:cNvPr id="74" name="Text 72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75" name="Shape 73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1930</a:t>
            </a:r>
            <a:endParaRPr lang="en-US" sz="1030" dirty="0"/>
          </a:p>
        </p:txBody>
      </p:sp>
      <p:sp>
        <p:nvSpPr>
          <p:cNvPr id="77" name="Text 75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University High School Old Boys</a:t>
            </a:r>
            <a:endParaRPr lang="en-US" sz="1360" dirty="0"/>
          </a:p>
        </p:txBody>
      </p:sp>
      <p:sp>
        <p:nvSpPr>
          <p:cNvPr id="78" name="Text 76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1930-31</a:t>
            </a:r>
            <a:endParaRPr lang="en-US" sz="750" dirty="0"/>
          </a:p>
        </p:txBody>
      </p:sp>
      <p:sp>
        <p:nvSpPr>
          <p:cNvPr id="79" name="Shape 77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81" name="Text 79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Alfred Socials</a:t>
            </a:r>
            <a:endParaRPr lang="en-US" sz="1360" dirty="0"/>
          </a:p>
        </p:txBody>
      </p:sp>
      <p:sp>
        <p:nvSpPr>
          <p:cNvPr id="82" name="Text 80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83" name="Shape 81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85" name="Text 83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Australian Glass</a:t>
            </a:r>
            <a:endParaRPr lang="en-US" sz="1360" dirty="0"/>
          </a:p>
        </p:txBody>
      </p:sp>
      <p:sp>
        <p:nvSpPr>
          <p:cNvPr id="86" name="Text 84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87" name="Text 85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8" name="Text 86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9" name="Text 87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1931: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8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8877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1931</a:t>
            </a:r>
            <a:endParaRPr lang="en-US" sz="660" dirty="0"/>
          </a:p>
        </p:txBody>
      </p:sp>
      <p:sp>
        <p:nvSpPr>
          <p:cNvPr id="11" name="Text 9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1931</a:t>
            </a:r>
            <a:endParaRPr lang="en-US" sz="660" dirty="0"/>
          </a:p>
        </p:txBody>
      </p:sp>
      <p:sp>
        <p:nvSpPr>
          <p:cNvPr id="12" name="Text 10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13" name="Text 11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Australian Paper Mills</a:t>
            </a:r>
            <a:endParaRPr lang="en-US" sz="1360" dirty="0"/>
          </a:p>
        </p:txBody>
      </p:sp>
      <p:sp>
        <p:nvSpPr>
          <p:cNvPr id="14" name="Text 12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Bayside</a:t>
            </a:r>
            <a:endParaRPr lang="en-US" sz="1360" dirty="0"/>
          </a:p>
        </p:txBody>
      </p:sp>
      <p:sp>
        <p:nvSpPr>
          <p:cNvPr id="18" name="Text 16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Burnley Footballers</a:t>
            </a:r>
            <a:endParaRPr lang="en-US" sz="1360" dirty="0"/>
          </a:p>
        </p:txBody>
      </p:sp>
      <p:sp>
        <p:nvSpPr>
          <p:cNvPr id="22" name="Text 20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Clan</a:t>
            </a:r>
            <a:endParaRPr lang="en-US" sz="1360" dirty="0"/>
          </a:p>
        </p:txBody>
      </p:sp>
      <p:sp>
        <p:nvSpPr>
          <p:cNvPr id="26" name="Text 24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29" name="Text 27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Clarendon</a:t>
            </a:r>
            <a:endParaRPr lang="en-US" sz="1360" dirty="0"/>
          </a:p>
        </p:txBody>
      </p:sp>
      <p:sp>
        <p:nvSpPr>
          <p:cNvPr id="30" name="Text 28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33" name="Text 31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Court Robin Hood</a:t>
            </a:r>
            <a:endParaRPr lang="en-US" sz="1360" dirty="0"/>
          </a:p>
        </p:txBody>
      </p:sp>
      <p:sp>
        <p:nvSpPr>
          <p:cNvPr id="34" name="Text 32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Coventry</a:t>
            </a:r>
            <a:endParaRPr lang="en-US" sz="1360" dirty="0"/>
          </a:p>
        </p:txBody>
      </p:sp>
      <p:sp>
        <p:nvSpPr>
          <p:cNvPr id="37" name="Text 35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40" name="Text 38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Essendon Club XI</a:t>
            </a:r>
            <a:endParaRPr lang="en-US" sz="1360" dirty="0"/>
          </a:p>
        </p:txBody>
      </p:sp>
      <p:sp>
        <p:nvSpPr>
          <p:cNvPr id="41" name="Text 39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Fitzroy Junior Footballers</a:t>
            </a:r>
            <a:endParaRPr lang="en-US" sz="1360" dirty="0"/>
          </a:p>
        </p:txBody>
      </p:sp>
      <p:sp>
        <p:nvSpPr>
          <p:cNvPr id="45" name="Text 43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48" name="Text 46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Garden City</a:t>
            </a:r>
            <a:endParaRPr lang="en-US" sz="1360" dirty="0"/>
          </a:p>
        </p:txBody>
      </p:sp>
      <p:sp>
        <p:nvSpPr>
          <p:cNvPr id="49" name="Text 47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52" name="Text 50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Hoffman</a:t>
            </a:r>
            <a:endParaRPr lang="en-US" sz="1360" dirty="0"/>
          </a:p>
        </p:txBody>
      </p:sp>
      <p:sp>
        <p:nvSpPr>
          <p:cNvPr id="53" name="Text 51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56" name="Text 54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Liberty Socials</a:t>
            </a:r>
            <a:endParaRPr lang="en-US" sz="1360" dirty="0"/>
          </a:p>
        </p:txBody>
      </p:sp>
      <p:sp>
        <p:nvSpPr>
          <p:cNvPr id="57" name="Text 55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58" name="Text 56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59" name="Text 57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Nelson</a:t>
            </a:r>
            <a:endParaRPr lang="en-US" sz="1360" dirty="0"/>
          </a:p>
        </p:txBody>
      </p:sp>
      <p:sp>
        <p:nvSpPr>
          <p:cNvPr id="60" name="Text 58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61" name="Shape 59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 Roy</a:t>
            </a:r>
            <a:endParaRPr lang="en-US" sz="1360" dirty="0"/>
          </a:p>
        </p:txBody>
      </p:sp>
      <p:sp>
        <p:nvSpPr>
          <p:cNvPr id="64" name="Text 62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67" name="Text 65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Old Xaverians</a:t>
            </a:r>
            <a:endParaRPr lang="en-US" sz="1360" dirty="0"/>
          </a:p>
        </p:txBody>
      </p:sp>
      <p:sp>
        <p:nvSpPr>
          <p:cNvPr id="68" name="Text 66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69" name="Shape 67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71" name="Text 69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Pinnacle</a:t>
            </a:r>
            <a:endParaRPr lang="en-US" sz="1360" dirty="0"/>
          </a:p>
        </p:txBody>
      </p:sp>
      <p:sp>
        <p:nvSpPr>
          <p:cNvPr id="72" name="Text 70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73" name="Shape 71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75" name="Text 73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Renown</a:t>
            </a:r>
            <a:endParaRPr lang="en-US" sz="1360" dirty="0"/>
          </a:p>
        </p:txBody>
      </p:sp>
      <p:sp>
        <p:nvSpPr>
          <p:cNvPr id="76" name="Text 74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77" name="Shape 75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79" name="Text 77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PAFS</a:t>
            </a:r>
            <a:endParaRPr lang="en-US" sz="1360" dirty="0"/>
          </a:p>
        </p:txBody>
      </p:sp>
      <p:sp>
        <p:nvSpPr>
          <p:cNvPr id="80" name="Text 78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81" name="Text 79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2" name="Text 80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3" name="Text 81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1931–1939: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9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8877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39723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56706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3690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90673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07657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924640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1931</a:t>
            </a:r>
            <a:endParaRPr lang="en-US" sz="660" dirty="0"/>
          </a:p>
        </p:txBody>
      </p:sp>
      <p:sp>
        <p:nvSpPr>
          <p:cNvPr id="17" name="Text 15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1939</a:t>
            </a:r>
            <a:endParaRPr lang="en-US" sz="660" dirty="0"/>
          </a:p>
        </p:txBody>
      </p:sp>
      <p:sp>
        <p:nvSpPr>
          <p:cNvPr id="18" name="Text 16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1931</a:t>
            </a:r>
            <a:endParaRPr lang="en-US" sz="1030" dirty="0"/>
          </a:p>
        </p:txBody>
      </p:sp>
      <p:sp>
        <p:nvSpPr>
          <p:cNvPr id="19" name="Text 17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Waratah</a:t>
            </a:r>
            <a:endParaRPr lang="en-US" sz="1360" dirty="0"/>
          </a:p>
        </p:txBody>
      </p:sp>
      <p:sp>
        <p:nvSpPr>
          <p:cNvPr id="20" name="Text 18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1931-32</a:t>
            </a:r>
            <a:endParaRPr lang="en-US" sz="750" dirty="0"/>
          </a:p>
        </p:txBody>
      </p:sp>
      <p:sp>
        <p:nvSpPr>
          <p:cNvPr id="21" name="Shape 19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1934</a:t>
            </a:r>
            <a:endParaRPr lang="en-US" sz="1030" dirty="0"/>
          </a:p>
        </p:txBody>
      </p:sp>
      <p:sp>
        <p:nvSpPr>
          <p:cNvPr id="23" name="Text 21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Burnley Amateurs</a:t>
            </a:r>
            <a:endParaRPr lang="en-US" sz="1360" dirty="0"/>
          </a:p>
        </p:txBody>
      </p:sp>
      <p:sp>
        <p:nvSpPr>
          <p:cNvPr id="24" name="Text 22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1934-35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1934</a:t>
            </a:r>
            <a:endParaRPr lang="en-US" sz="1030" dirty="0"/>
          </a:p>
        </p:txBody>
      </p:sp>
      <p:sp>
        <p:nvSpPr>
          <p:cNvPr id="27" name="Text 25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East Prahran</a:t>
            </a:r>
            <a:endParaRPr lang="en-US" sz="1360" dirty="0"/>
          </a:p>
        </p:txBody>
      </p:sp>
      <p:sp>
        <p:nvSpPr>
          <p:cNvPr id="28" name="Text 26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1934-35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1934</a:t>
            </a:r>
            <a:endParaRPr lang="en-US" sz="1030" dirty="0"/>
          </a:p>
        </p:txBody>
      </p:sp>
      <p:sp>
        <p:nvSpPr>
          <p:cNvPr id="31" name="Text 29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Melbourne Parks</a:t>
            </a:r>
            <a:endParaRPr lang="en-US" sz="1360" dirty="0"/>
          </a:p>
        </p:txBody>
      </p:sp>
      <p:sp>
        <p:nvSpPr>
          <p:cNvPr id="32" name="Text 30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1934-35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1934</a:t>
            </a:r>
            <a:endParaRPr lang="en-US" sz="1030" dirty="0"/>
          </a:p>
        </p:txBody>
      </p:sp>
      <p:sp>
        <p:nvSpPr>
          <p:cNvPr id="35" name="Text 33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Kilda</a:t>
            </a:r>
            <a:endParaRPr lang="en-US" sz="1360" dirty="0"/>
          </a:p>
        </p:txBody>
      </p:sp>
      <p:sp>
        <p:nvSpPr>
          <p:cNvPr id="36" name="Text 34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1934-35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1934</a:t>
            </a:r>
            <a:endParaRPr lang="en-US" sz="1030" dirty="0"/>
          </a:p>
        </p:txBody>
      </p:sp>
      <p:sp>
        <p:nvSpPr>
          <p:cNvPr id="39" name="Text 37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Youlden-Kensington / Youlden-Parkville</a:t>
            </a:r>
            <a:endParaRPr lang="en-US" sz="1360" dirty="0"/>
          </a:p>
        </p:txBody>
      </p:sp>
      <p:sp>
        <p:nvSpPr>
          <p:cNvPr id="40" name="Text 38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1934-35</a:t>
            </a:r>
            <a:endParaRPr lang="en-US" sz="750" dirty="0"/>
          </a:p>
        </p:txBody>
      </p:sp>
      <p:sp>
        <p:nvSpPr>
          <p:cNvPr id="41" name="Text 39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1935</a:t>
            </a:r>
            <a:endParaRPr lang="en-US" sz="1030" dirty="0"/>
          </a:p>
        </p:txBody>
      </p:sp>
      <p:sp>
        <p:nvSpPr>
          <p:cNvPr id="42" name="Text 40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Fairfield Paper Mills</a:t>
            </a:r>
            <a:endParaRPr lang="en-US" sz="1360" dirty="0"/>
          </a:p>
        </p:txBody>
      </p:sp>
      <p:sp>
        <p:nvSpPr>
          <p:cNvPr id="43" name="Text 41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1935-36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1936</a:t>
            </a:r>
            <a:endParaRPr lang="en-US" sz="1030" dirty="0"/>
          </a:p>
        </p:txBody>
      </p:sp>
      <p:sp>
        <p:nvSpPr>
          <p:cNvPr id="46" name="Text 44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Paramount</a:t>
            </a:r>
            <a:endParaRPr lang="en-US" sz="1360" dirty="0"/>
          </a:p>
        </p:txBody>
      </p:sp>
      <p:sp>
        <p:nvSpPr>
          <p:cNvPr id="47" name="Text 45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1936-37</a:t>
            </a:r>
            <a:endParaRPr lang="en-US" sz="750" dirty="0"/>
          </a:p>
        </p:txBody>
      </p:sp>
      <p:sp>
        <p:nvSpPr>
          <p:cNvPr id="48" name="Shape 46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1937</a:t>
            </a:r>
            <a:endParaRPr lang="en-US" sz="1030" dirty="0"/>
          </a:p>
        </p:txBody>
      </p:sp>
      <p:sp>
        <p:nvSpPr>
          <p:cNvPr id="50" name="Text 48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Box Hill</a:t>
            </a:r>
            <a:endParaRPr lang="en-US" sz="1360" dirty="0"/>
          </a:p>
        </p:txBody>
      </p:sp>
      <p:sp>
        <p:nvSpPr>
          <p:cNvPr id="51" name="Text 49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1937-38</a:t>
            </a:r>
            <a:endParaRPr lang="en-US" sz="750" dirty="0"/>
          </a:p>
        </p:txBody>
      </p:sp>
      <p:sp>
        <p:nvSpPr>
          <p:cNvPr id="52" name="Shape 50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1937</a:t>
            </a:r>
            <a:endParaRPr lang="en-US" sz="1030" dirty="0"/>
          </a:p>
        </p:txBody>
      </p:sp>
      <p:sp>
        <p:nvSpPr>
          <p:cNvPr id="54" name="Text 52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Myrall</a:t>
            </a:r>
            <a:endParaRPr lang="en-US" sz="1360" dirty="0"/>
          </a:p>
        </p:txBody>
      </p:sp>
      <p:sp>
        <p:nvSpPr>
          <p:cNvPr id="55" name="Text 53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1937-38</a:t>
            </a:r>
            <a:endParaRPr lang="en-US" sz="750" dirty="0"/>
          </a:p>
        </p:txBody>
      </p:sp>
      <p:sp>
        <p:nvSpPr>
          <p:cNvPr id="56" name="Shape 54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1938</a:t>
            </a:r>
            <a:endParaRPr lang="en-US" sz="1030" dirty="0"/>
          </a:p>
        </p:txBody>
      </p:sp>
      <p:sp>
        <p:nvSpPr>
          <p:cNvPr id="58" name="Text 56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Darling</a:t>
            </a:r>
            <a:endParaRPr lang="en-US" sz="1360" dirty="0"/>
          </a:p>
        </p:txBody>
      </p:sp>
      <p:sp>
        <p:nvSpPr>
          <p:cNvPr id="59" name="Text 57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1938-39</a:t>
            </a:r>
            <a:endParaRPr lang="en-US" sz="750" dirty="0"/>
          </a:p>
        </p:txBody>
      </p:sp>
      <p:sp>
        <p:nvSpPr>
          <p:cNvPr id="60" name="Shape 58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62" name="Text 60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Black Rock</a:t>
            </a:r>
            <a:endParaRPr lang="en-US" sz="1360" dirty="0"/>
          </a:p>
        </p:txBody>
      </p:sp>
      <p:sp>
        <p:nvSpPr>
          <p:cNvPr id="63" name="Text 61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64" name="Text 62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65" name="Text 63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Brighton</a:t>
            </a:r>
            <a:endParaRPr lang="en-US" sz="1360" dirty="0"/>
          </a:p>
        </p:txBody>
      </p:sp>
      <p:sp>
        <p:nvSpPr>
          <p:cNvPr id="66" name="Text 64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67" name="Shape 65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69" name="Text 67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Britons</a:t>
            </a:r>
            <a:endParaRPr lang="en-US" sz="1360" dirty="0"/>
          </a:p>
        </p:txBody>
      </p:sp>
      <p:sp>
        <p:nvSpPr>
          <p:cNvPr id="70" name="Text 68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71" name="Shape 69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73" name="Text 71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Elsternwick</a:t>
            </a:r>
            <a:endParaRPr lang="en-US" sz="1360" dirty="0"/>
          </a:p>
        </p:txBody>
      </p:sp>
      <p:sp>
        <p:nvSpPr>
          <p:cNvPr id="74" name="Text 72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75" name="Shape 73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77" name="Text 75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Hampton</a:t>
            </a:r>
            <a:endParaRPr lang="en-US" sz="1360" dirty="0"/>
          </a:p>
        </p:txBody>
      </p:sp>
      <p:sp>
        <p:nvSpPr>
          <p:cNvPr id="78" name="Text 76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79" name="Shape 77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81" name="Text 79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Hawthorn District</a:t>
            </a:r>
            <a:endParaRPr lang="en-US" sz="1360" dirty="0"/>
          </a:p>
        </p:txBody>
      </p:sp>
      <p:sp>
        <p:nvSpPr>
          <p:cNvPr id="82" name="Text 80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83" name="Shape 81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85" name="Text 83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Melbourne District</a:t>
            </a:r>
            <a:endParaRPr lang="en-US" sz="1360" dirty="0"/>
          </a:p>
        </p:txBody>
      </p:sp>
      <p:sp>
        <p:nvSpPr>
          <p:cNvPr id="86" name="Text 84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87" name="Text 85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8" name="Text 86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9" name="Text 87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1939–1952: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10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924640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392575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509558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7749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1460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45427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1939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1952</a:t>
            </a:r>
            <a:endParaRPr lang="en-US" sz="660" dirty="0"/>
          </a:p>
        </p:txBody>
      </p:sp>
      <p:sp>
        <p:nvSpPr>
          <p:cNvPr id="17" name="Text 15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18" name="Text 16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Sandringham</a:t>
            </a:r>
            <a:endParaRPr lang="en-US" sz="1360" dirty="0"/>
          </a:p>
        </p:txBody>
      </p:sp>
      <p:sp>
        <p:nvSpPr>
          <p:cNvPr id="19" name="Text 17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1939</a:t>
            </a:r>
            <a:endParaRPr lang="en-US" sz="1030" dirty="0"/>
          </a:p>
        </p:txBody>
      </p:sp>
      <p:sp>
        <p:nvSpPr>
          <p:cNvPr id="22" name="Text 20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Richmond Presbyterians</a:t>
            </a:r>
            <a:endParaRPr lang="en-US" sz="1360" dirty="0"/>
          </a:p>
        </p:txBody>
      </p:sp>
      <p:sp>
        <p:nvSpPr>
          <p:cNvPr id="23" name="Text 21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1939-40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1943</a:t>
            </a:r>
            <a:endParaRPr lang="en-US" sz="1030" dirty="0"/>
          </a:p>
        </p:txBody>
      </p:sp>
      <p:sp>
        <p:nvSpPr>
          <p:cNvPr id="26" name="Text 24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Melbourne City</a:t>
            </a:r>
            <a:endParaRPr lang="en-US" sz="1360" dirty="0"/>
          </a:p>
        </p:txBody>
      </p:sp>
      <p:sp>
        <p:nvSpPr>
          <p:cNvPr id="27" name="Text 25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1943-44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1943</a:t>
            </a:r>
            <a:endParaRPr lang="en-US" sz="1030" dirty="0"/>
          </a:p>
        </p:txBody>
      </p:sp>
      <p:sp>
        <p:nvSpPr>
          <p:cNvPr id="30" name="Text 28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Paynesville</a:t>
            </a:r>
            <a:endParaRPr lang="en-US" sz="1360" dirty="0"/>
          </a:p>
        </p:txBody>
      </p:sp>
      <p:sp>
        <p:nvSpPr>
          <p:cNvPr id="31" name="Text 29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1943-44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1943</a:t>
            </a:r>
            <a:endParaRPr lang="en-US" sz="1030" dirty="0"/>
          </a:p>
        </p:txBody>
      </p:sp>
      <p:sp>
        <p:nvSpPr>
          <p:cNvPr id="34" name="Text 32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Windsor</a:t>
            </a:r>
            <a:endParaRPr lang="en-US" sz="1360" dirty="0"/>
          </a:p>
        </p:txBody>
      </p:sp>
      <p:sp>
        <p:nvSpPr>
          <p:cNvPr id="35" name="Text 33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1943-44</a:t>
            </a:r>
            <a:endParaRPr lang="en-US" sz="750" dirty="0"/>
          </a:p>
        </p:txBody>
      </p:sp>
      <p:sp>
        <p:nvSpPr>
          <p:cNvPr id="36" name="Shape 34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1944</a:t>
            </a:r>
            <a:endParaRPr lang="en-US" sz="1030" dirty="0"/>
          </a:p>
        </p:txBody>
      </p:sp>
      <p:sp>
        <p:nvSpPr>
          <p:cNvPr id="38" name="Text 36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Melbourne High School Old Boys / MHSOB</a:t>
            </a:r>
            <a:endParaRPr lang="en-US" sz="1360" dirty="0"/>
          </a:p>
        </p:txBody>
      </p:sp>
      <p:sp>
        <p:nvSpPr>
          <p:cNvPr id="39" name="Text 37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1944-45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1944</a:t>
            </a:r>
            <a:endParaRPr lang="en-US" sz="1030" dirty="0"/>
          </a:p>
        </p:txBody>
      </p:sp>
      <p:sp>
        <p:nvSpPr>
          <p:cNvPr id="41" name="Text 39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Woodlands</a:t>
            </a:r>
            <a:endParaRPr lang="en-US" sz="1360" dirty="0"/>
          </a:p>
        </p:txBody>
      </p:sp>
      <p:sp>
        <p:nvSpPr>
          <p:cNvPr id="42" name="Text 40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1944-45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1948</a:t>
            </a:r>
            <a:endParaRPr lang="en-US" sz="1030" dirty="0"/>
          </a:p>
        </p:txBody>
      </p:sp>
      <p:sp>
        <p:nvSpPr>
          <p:cNvPr id="45" name="Text 43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Sunshine</a:t>
            </a:r>
            <a:endParaRPr lang="en-US" sz="1360" dirty="0"/>
          </a:p>
        </p:txBody>
      </p:sp>
      <p:sp>
        <p:nvSpPr>
          <p:cNvPr id="46" name="Text 44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1948-49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49" name="Text 47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Albion Imperials</a:t>
            </a:r>
            <a:endParaRPr lang="en-US" sz="1360" dirty="0"/>
          </a:p>
        </p:txBody>
      </p:sp>
      <p:sp>
        <p:nvSpPr>
          <p:cNvPr id="50" name="Text 48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51" name="Shape 49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53" name="Text 51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Harbour Trust</a:t>
            </a:r>
            <a:endParaRPr lang="en-US" sz="1360" dirty="0"/>
          </a:p>
        </p:txBody>
      </p:sp>
      <p:sp>
        <p:nvSpPr>
          <p:cNvPr id="54" name="Text 52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55" name="Shape 53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57" name="Text 55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Middle Park Colts</a:t>
            </a:r>
            <a:endParaRPr lang="en-US" sz="1360" dirty="0"/>
          </a:p>
        </p:txBody>
      </p:sp>
      <p:sp>
        <p:nvSpPr>
          <p:cNvPr id="58" name="Text 56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59" name="Shape 57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61" name="Text 59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Carlton</a:t>
            </a:r>
            <a:endParaRPr lang="en-US" sz="1360" dirty="0"/>
          </a:p>
        </p:txBody>
      </p:sp>
      <p:sp>
        <p:nvSpPr>
          <p:cNvPr id="62" name="Text 60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63" name="Text 61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64" name="Text 62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Melbourne</a:t>
            </a:r>
            <a:endParaRPr lang="en-US" sz="1360" dirty="0"/>
          </a:p>
        </p:txBody>
      </p:sp>
      <p:sp>
        <p:nvSpPr>
          <p:cNvPr id="65" name="Text 63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66" name="Shape 64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68" name="Text 66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Melbourne H.A.C.B.S.</a:t>
            </a:r>
            <a:endParaRPr lang="en-US" sz="1360" dirty="0"/>
          </a:p>
        </p:txBody>
      </p:sp>
      <p:sp>
        <p:nvSpPr>
          <p:cNvPr id="69" name="Text 67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70" name="Shape 68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72" name="Text 70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Melbourne Socials</a:t>
            </a:r>
            <a:endParaRPr lang="en-US" sz="1360" dirty="0"/>
          </a:p>
        </p:txBody>
      </p:sp>
      <p:sp>
        <p:nvSpPr>
          <p:cNvPr id="73" name="Text 71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74" name="Shape 72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76" name="Text 74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Preservene</a:t>
            </a:r>
            <a:endParaRPr lang="en-US" sz="1360" dirty="0"/>
          </a:p>
        </p:txBody>
      </p:sp>
      <p:sp>
        <p:nvSpPr>
          <p:cNvPr id="77" name="Text 75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78" name="Shape 76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1950</a:t>
            </a:r>
            <a:endParaRPr lang="en-US" sz="1030" dirty="0"/>
          </a:p>
        </p:txBody>
      </p:sp>
      <p:sp>
        <p:nvSpPr>
          <p:cNvPr id="80" name="Text 78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Regal</a:t>
            </a:r>
            <a:endParaRPr lang="en-US" sz="1360" dirty="0"/>
          </a:p>
        </p:txBody>
      </p:sp>
      <p:sp>
        <p:nvSpPr>
          <p:cNvPr id="81" name="Text 79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1950-51</a:t>
            </a:r>
            <a:endParaRPr lang="en-US" sz="750" dirty="0"/>
          </a:p>
        </p:txBody>
      </p:sp>
      <p:sp>
        <p:nvSpPr>
          <p:cNvPr id="82" name="Shape 80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1952</a:t>
            </a:r>
            <a:endParaRPr lang="en-US" sz="1030" dirty="0"/>
          </a:p>
        </p:txBody>
      </p:sp>
      <p:sp>
        <p:nvSpPr>
          <p:cNvPr id="84" name="Text 82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Bentleigh</a:t>
            </a:r>
            <a:endParaRPr lang="en-US" sz="1360" dirty="0"/>
          </a:p>
        </p:txBody>
      </p:sp>
      <p:sp>
        <p:nvSpPr>
          <p:cNvPr id="85" name="Text 83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1952-53</a:t>
            </a:r>
            <a:endParaRPr lang="en-US" sz="750" dirty="0"/>
          </a:p>
        </p:txBody>
      </p:sp>
      <p:sp>
        <p:nvSpPr>
          <p:cNvPr id="86" name="Text 84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7" name="Text 85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8" name="Text 86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1953–1962: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11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62410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79394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30345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26431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27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1526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1953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1962</a:t>
            </a:r>
            <a:endParaRPr lang="en-US" sz="660" dirty="0"/>
          </a:p>
        </p:txBody>
      </p:sp>
      <p:sp>
        <p:nvSpPr>
          <p:cNvPr id="17" name="Text 15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1953</a:t>
            </a:r>
            <a:endParaRPr lang="en-US" sz="1030" dirty="0"/>
          </a:p>
        </p:txBody>
      </p:sp>
      <p:sp>
        <p:nvSpPr>
          <p:cNvPr id="18" name="Text 16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Austral</a:t>
            </a:r>
            <a:endParaRPr lang="en-US" sz="1360" dirty="0"/>
          </a:p>
        </p:txBody>
      </p:sp>
      <p:sp>
        <p:nvSpPr>
          <p:cNvPr id="19" name="Text 17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1953-54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1953</a:t>
            </a:r>
            <a:endParaRPr lang="en-US" sz="1030" dirty="0"/>
          </a:p>
        </p:txBody>
      </p:sp>
      <p:sp>
        <p:nvSpPr>
          <p:cNvPr id="22" name="Text 20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Olympic</a:t>
            </a:r>
            <a:endParaRPr lang="en-US" sz="1360" dirty="0"/>
          </a:p>
        </p:txBody>
      </p:sp>
      <p:sp>
        <p:nvSpPr>
          <p:cNvPr id="23" name="Text 21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1953-54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1953</a:t>
            </a:r>
            <a:endParaRPr lang="en-US" sz="1030" dirty="0"/>
          </a:p>
        </p:txBody>
      </p:sp>
      <p:sp>
        <p:nvSpPr>
          <p:cNvPr id="26" name="Text 24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Ormond</a:t>
            </a:r>
            <a:endParaRPr lang="en-US" sz="1360" dirty="0"/>
          </a:p>
        </p:txBody>
      </p:sp>
      <p:sp>
        <p:nvSpPr>
          <p:cNvPr id="27" name="Text 25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1953-54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1953</a:t>
            </a:r>
            <a:endParaRPr lang="en-US" sz="1030" dirty="0"/>
          </a:p>
        </p:txBody>
      </p:sp>
      <p:sp>
        <p:nvSpPr>
          <p:cNvPr id="30" name="Text 28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Royal Park</a:t>
            </a:r>
            <a:endParaRPr lang="en-US" sz="1360" dirty="0"/>
          </a:p>
        </p:txBody>
      </p:sp>
      <p:sp>
        <p:nvSpPr>
          <p:cNvPr id="31" name="Text 29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1953-54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1954</a:t>
            </a:r>
            <a:endParaRPr lang="en-US" sz="1030" dirty="0"/>
          </a:p>
        </p:txBody>
      </p:sp>
      <p:sp>
        <p:nvSpPr>
          <p:cNvPr id="34" name="Text 32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Brunswick Anchor</a:t>
            </a:r>
            <a:endParaRPr lang="en-US" sz="1360" dirty="0"/>
          </a:p>
        </p:txBody>
      </p:sp>
      <p:sp>
        <p:nvSpPr>
          <p:cNvPr id="35" name="Text 33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1954-55</a:t>
            </a:r>
            <a:endParaRPr lang="en-US" sz="750" dirty="0"/>
          </a:p>
        </p:txBody>
      </p:sp>
      <p:sp>
        <p:nvSpPr>
          <p:cNvPr id="36" name="Shape 34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1954</a:t>
            </a:r>
            <a:endParaRPr lang="en-US" sz="1030" dirty="0"/>
          </a:p>
        </p:txBody>
      </p:sp>
      <p:sp>
        <p:nvSpPr>
          <p:cNvPr id="38" name="Text 36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Murrumbeena</a:t>
            </a:r>
            <a:endParaRPr lang="en-US" sz="1360" dirty="0"/>
          </a:p>
        </p:txBody>
      </p:sp>
      <p:sp>
        <p:nvSpPr>
          <p:cNvPr id="39" name="Text 37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1954-55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1957</a:t>
            </a:r>
            <a:endParaRPr lang="en-US" sz="1030" dirty="0"/>
          </a:p>
        </p:txBody>
      </p:sp>
      <p:sp>
        <p:nvSpPr>
          <p:cNvPr id="41" name="Text 39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Moorabbin</a:t>
            </a:r>
            <a:endParaRPr lang="en-US" sz="1360" dirty="0"/>
          </a:p>
        </p:txBody>
      </p:sp>
      <p:sp>
        <p:nvSpPr>
          <p:cNvPr id="42" name="Text 40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1957-58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1959</a:t>
            </a:r>
            <a:endParaRPr lang="en-US" sz="1030" dirty="0"/>
          </a:p>
        </p:txBody>
      </p:sp>
      <p:sp>
        <p:nvSpPr>
          <p:cNvPr id="45" name="Text 43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Euston</a:t>
            </a:r>
            <a:endParaRPr lang="en-US" sz="1360" dirty="0"/>
          </a:p>
        </p:txBody>
      </p:sp>
      <p:sp>
        <p:nvSpPr>
          <p:cNvPr id="46" name="Text 44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1959-60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1959</a:t>
            </a:r>
            <a:endParaRPr lang="en-US" sz="1030" dirty="0"/>
          </a:p>
        </p:txBody>
      </p:sp>
      <p:sp>
        <p:nvSpPr>
          <p:cNvPr id="49" name="Text 47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Frankston</a:t>
            </a:r>
            <a:endParaRPr lang="en-US" sz="1360" dirty="0"/>
          </a:p>
        </p:txBody>
      </p:sp>
      <p:sp>
        <p:nvSpPr>
          <p:cNvPr id="50" name="Text 48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1959-60</a:t>
            </a:r>
            <a:endParaRPr lang="en-US" sz="750" dirty="0"/>
          </a:p>
        </p:txBody>
      </p:sp>
      <p:sp>
        <p:nvSpPr>
          <p:cNvPr id="51" name="Shape 49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1959</a:t>
            </a:r>
            <a:endParaRPr lang="en-US" sz="1030" dirty="0"/>
          </a:p>
        </p:txBody>
      </p:sp>
      <p:sp>
        <p:nvSpPr>
          <p:cNvPr id="53" name="Text 51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Highett</a:t>
            </a:r>
            <a:endParaRPr lang="en-US" sz="1360" dirty="0"/>
          </a:p>
        </p:txBody>
      </p:sp>
      <p:sp>
        <p:nvSpPr>
          <p:cNvPr id="54" name="Text 52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1959-60</a:t>
            </a:r>
            <a:endParaRPr lang="en-US" sz="750" dirty="0"/>
          </a:p>
        </p:txBody>
      </p:sp>
      <p:sp>
        <p:nvSpPr>
          <p:cNvPr id="55" name="Shape 53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1959</a:t>
            </a:r>
            <a:endParaRPr lang="en-US" sz="1030" dirty="0"/>
          </a:p>
        </p:txBody>
      </p:sp>
      <p:sp>
        <p:nvSpPr>
          <p:cNvPr id="57" name="Text 55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Melbourne City</a:t>
            </a:r>
            <a:endParaRPr lang="en-US" sz="1360" dirty="0"/>
          </a:p>
        </p:txBody>
      </p:sp>
      <p:sp>
        <p:nvSpPr>
          <p:cNvPr id="58" name="Text 56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1959-60</a:t>
            </a:r>
            <a:endParaRPr lang="en-US" sz="750" dirty="0"/>
          </a:p>
        </p:txBody>
      </p:sp>
      <p:sp>
        <p:nvSpPr>
          <p:cNvPr id="59" name="Shape 57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1961</a:t>
            </a:r>
            <a:endParaRPr lang="en-US" sz="1030" dirty="0"/>
          </a:p>
        </p:txBody>
      </p:sp>
      <p:sp>
        <p:nvSpPr>
          <p:cNvPr id="61" name="Text 59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Richmond</a:t>
            </a:r>
            <a:endParaRPr lang="en-US" sz="1360" dirty="0"/>
          </a:p>
        </p:txBody>
      </p:sp>
      <p:sp>
        <p:nvSpPr>
          <p:cNvPr id="62" name="Text 60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1961-62</a:t>
            </a:r>
            <a:endParaRPr lang="en-US" sz="750" dirty="0"/>
          </a:p>
        </p:txBody>
      </p:sp>
      <p:sp>
        <p:nvSpPr>
          <p:cNvPr id="63" name="Text 61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1961</a:t>
            </a:r>
            <a:endParaRPr lang="en-US" sz="1030" dirty="0"/>
          </a:p>
        </p:txBody>
      </p:sp>
      <p:sp>
        <p:nvSpPr>
          <p:cNvPr id="64" name="Text 62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Caulfield</a:t>
            </a:r>
            <a:endParaRPr lang="en-US" sz="1360" dirty="0"/>
          </a:p>
        </p:txBody>
      </p:sp>
      <p:sp>
        <p:nvSpPr>
          <p:cNvPr id="65" name="Text 63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1961-62</a:t>
            </a:r>
            <a:endParaRPr lang="en-US" sz="750" dirty="0"/>
          </a:p>
        </p:txBody>
      </p:sp>
      <p:sp>
        <p:nvSpPr>
          <p:cNvPr id="66" name="Shape 64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1961</a:t>
            </a:r>
            <a:endParaRPr lang="en-US" sz="1030" dirty="0"/>
          </a:p>
        </p:txBody>
      </p:sp>
      <p:sp>
        <p:nvSpPr>
          <p:cNvPr id="68" name="Text 66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State Bank / State Savings Bank</a:t>
            </a:r>
            <a:endParaRPr lang="en-US" sz="1360" dirty="0"/>
          </a:p>
        </p:txBody>
      </p:sp>
      <p:sp>
        <p:nvSpPr>
          <p:cNvPr id="69" name="Text 67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1961-62</a:t>
            </a:r>
            <a:endParaRPr lang="en-US" sz="750" dirty="0"/>
          </a:p>
        </p:txBody>
      </p:sp>
      <p:sp>
        <p:nvSpPr>
          <p:cNvPr id="70" name="Shape 68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1962</a:t>
            </a:r>
            <a:endParaRPr lang="en-US" sz="1030" dirty="0"/>
          </a:p>
        </p:txBody>
      </p:sp>
      <p:sp>
        <p:nvSpPr>
          <p:cNvPr id="72" name="Text 70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ANZ Bank</a:t>
            </a:r>
            <a:endParaRPr lang="en-US" sz="1360" dirty="0"/>
          </a:p>
        </p:txBody>
      </p:sp>
      <p:sp>
        <p:nvSpPr>
          <p:cNvPr id="73" name="Text 71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1962-63</a:t>
            </a:r>
            <a:endParaRPr lang="en-US" sz="750" dirty="0"/>
          </a:p>
        </p:txBody>
      </p:sp>
      <p:sp>
        <p:nvSpPr>
          <p:cNvPr id="74" name="Shape 72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1962</a:t>
            </a:r>
            <a:endParaRPr lang="en-US" sz="1030" dirty="0"/>
          </a:p>
        </p:txBody>
      </p:sp>
      <p:sp>
        <p:nvSpPr>
          <p:cNvPr id="76" name="Text 74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CYMS</a:t>
            </a:r>
            <a:endParaRPr lang="en-US" sz="1360" dirty="0"/>
          </a:p>
        </p:txBody>
      </p:sp>
      <p:sp>
        <p:nvSpPr>
          <p:cNvPr id="77" name="Text 75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1962-63</a:t>
            </a:r>
            <a:endParaRPr lang="en-US" sz="750" dirty="0"/>
          </a:p>
        </p:txBody>
      </p:sp>
      <p:sp>
        <p:nvSpPr>
          <p:cNvPr id="78" name="Shape 76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1962</a:t>
            </a:r>
            <a:endParaRPr lang="en-US" sz="1030" dirty="0"/>
          </a:p>
        </p:txBody>
      </p:sp>
      <p:sp>
        <p:nvSpPr>
          <p:cNvPr id="80" name="Text 78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Hakoah-Ajax</a:t>
            </a:r>
            <a:endParaRPr lang="en-US" sz="1360" dirty="0"/>
          </a:p>
        </p:txBody>
      </p:sp>
      <p:sp>
        <p:nvSpPr>
          <p:cNvPr id="81" name="Text 79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1962-63</a:t>
            </a:r>
            <a:endParaRPr lang="en-US" sz="750" dirty="0"/>
          </a:p>
        </p:txBody>
      </p:sp>
      <p:sp>
        <p:nvSpPr>
          <p:cNvPr id="82" name="Shape 80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1962</a:t>
            </a:r>
            <a:endParaRPr lang="en-US" sz="1030" dirty="0"/>
          </a:p>
        </p:txBody>
      </p:sp>
      <p:sp>
        <p:nvSpPr>
          <p:cNvPr id="84" name="Text 82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Melbourne Harbour Trust</a:t>
            </a:r>
            <a:endParaRPr lang="en-US" sz="1360" dirty="0"/>
          </a:p>
        </p:txBody>
      </p:sp>
      <p:sp>
        <p:nvSpPr>
          <p:cNvPr id="85" name="Text 83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1962-63</a:t>
            </a:r>
            <a:endParaRPr lang="en-US" sz="750" dirty="0"/>
          </a:p>
        </p:txBody>
      </p:sp>
      <p:sp>
        <p:nvSpPr>
          <p:cNvPr id="86" name="Text 84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7" name="Text 85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8" name="Text 86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1962–1975: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12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1526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66213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68114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785098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02082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3604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1962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1975</a:t>
            </a:r>
            <a:endParaRPr lang="en-US" sz="660" dirty="0"/>
          </a:p>
        </p:txBody>
      </p:sp>
      <p:sp>
        <p:nvSpPr>
          <p:cNvPr id="17" name="Text 15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1962</a:t>
            </a:r>
            <a:endParaRPr lang="en-US" sz="1030" dirty="0"/>
          </a:p>
        </p:txBody>
      </p:sp>
      <p:sp>
        <p:nvSpPr>
          <p:cNvPr id="18" name="Text 16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Kevins Old Boys</a:t>
            </a:r>
            <a:endParaRPr lang="en-US" sz="1360" dirty="0"/>
          </a:p>
        </p:txBody>
      </p:sp>
      <p:sp>
        <p:nvSpPr>
          <p:cNvPr id="19" name="Text 17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1962-63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1962</a:t>
            </a:r>
            <a:endParaRPr lang="en-US" sz="1030" dirty="0"/>
          </a:p>
        </p:txBody>
      </p:sp>
      <p:sp>
        <p:nvSpPr>
          <p:cNvPr id="22" name="Text 20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Kevins Old Collegians</a:t>
            </a:r>
            <a:endParaRPr lang="en-US" sz="1360" dirty="0"/>
          </a:p>
        </p:txBody>
      </p:sp>
      <p:sp>
        <p:nvSpPr>
          <p:cNvPr id="23" name="Text 21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1962-63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1965</a:t>
            </a:r>
            <a:endParaRPr lang="en-US" sz="1030" dirty="0"/>
          </a:p>
        </p:txBody>
      </p:sp>
      <p:sp>
        <p:nvSpPr>
          <p:cNvPr id="26" name="Text 24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Brunswick United</a:t>
            </a:r>
            <a:endParaRPr lang="en-US" sz="1360" dirty="0"/>
          </a:p>
        </p:txBody>
      </p:sp>
      <p:sp>
        <p:nvSpPr>
          <p:cNvPr id="27" name="Text 25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1965-66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1965</a:t>
            </a:r>
            <a:endParaRPr lang="en-US" sz="1030" dirty="0"/>
          </a:p>
        </p:txBody>
      </p:sp>
      <p:sp>
        <p:nvSpPr>
          <p:cNvPr id="30" name="Text 28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Postal</a:t>
            </a:r>
            <a:endParaRPr lang="en-US" sz="1360" dirty="0"/>
          </a:p>
        </p:txBody>
      </p:sp>
      <p:sp>
        <p:nvSpPr>
          <p:cNvPr id="31" name="Text 29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1965-66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1971</a:t>
            </a:r>
            <a:endParaRPr lang="en-US" sz="1030" dirty="0"/>
          </a:p>
        </p:txBody>
      </p:sp>
      <p:sp>
        <p:nvSpPr>
          <p:cNvPr id="34" name="Text 32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Werribee</a:t>
            </a:r>
            <a:endParaRPr lang="en-US" sz="1360" dirty="0"/>
          </a:p>
        </p:txBody>
      </p:sp>
      <p:sp>
        <p:nvSpPr>
          <p:cNvPr id="35" name="Text 33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1971-72</a:t>
            </a:r>
            <a:endParaRPr lang="en-US" sz="750" dirty="0"/>
          </a:p>
        </p:txBody>
      </p:sp>
      <p:sp>
        <p:nvSpPr>
          <p:cNvPr id="36" name="Shape 34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1971</a:t>
            </a:r>
            <a:endParaRPr lang="en-US" sz="1030" dirty="0"/>
          </a:p>
        </p:txBody>
      </p:sp>
      <p:sp>
        <p:nvSpPr>
          <p:cNvPr id="38" name="Text 36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Westgate</a:t>
            </a:r>
            <a:endParaRPr lang="en-US" sz="1360" dirty="0"/>
          </a:p>
        </p:txBody>
      </p:sp>
      <p:sp>
        <p:nvSpPr>
          <p:cNvPr id="39" name="Text 37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1971-72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1972</a:t>
            </a:r>
            <a:endParaRPr lang="en-US" sz="1030" dirty="0"/>
          </a:p>
        </p:txBody>
      </p:sp>
      <p:sp>
        <p:nvSpPr>
          <p:cNvPr id="41" name="Text 39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Altona</a:t>
            </a:r>
            <a:endParaRPr lang="en-US" sz="1360" dirty="0"/>
          </a:p>
        </p:txBody>
      </p:sp>
      <p:sp>
        <p:nvSpPr>
          <p:cNvPr id="42" name="Text 40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1972-73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1972</a:t>
            </a:r>
            <a:endParaRPr lang="en-US" sz="1030" dirty="0"/>
          </a:p>
        </p:txBody>
      </p:sp>
      <p:sp>
        <p:nvSpPr>
          <p:cNvPr id="45" name="Text 43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La Trobe University</a:t>
            </a:r>
            <a:endParaRPr lang="en-US" sz="1360" dirty="0"/>
          </a:p>
        </p:txBody>
      </p:sp>
      <p:sp>
        <p:nvSpPr>
          <p:cNvPr id="46" name="Text 44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1972-73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1972</a:t>
            </a:r>
            <a:endParaRPr lang="en-US" sz="1030" dirty="0"/>
          </a:p>
        </p:txBody>
      </p:sp>
      <p:sp>
        <p:nvSpPr>
          <p:cNvPr id="49" name="Text 47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Richmond Union</a:t>
            </a:r>
            <a:endParaRPr lang="en-US" sz="1360" dirty="0"/>
          </a:p>
        </p:txBody>
      </p:sp>
      <p:sp>
        <p:nvSpPr>
          <p:cNvPr id="50" name="Text 48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1972-73</a:t>
            </a:r>
            <a:endParaRPr lang="en-US" sz="750" dirty="0"/>
          </a:p>
        </p:txBody>
      </p:sp>
      <p:sp>
        <p:nvSpPr>
          <p:cNvPr id="51" name="Shape 49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1973</a:t>
            </a:r>
            <a:endParaRPr lang="en-US" sz="1030" dirty="0"/>
          </a:p>
        </p:txBody>
      </p:sp>
      <p:sp>
        <p:nvSpPr>
          <p:cNvPr id="53" name="Text 51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Altona North</a:t>
            </a:r>
            <a:endParaRPr lang="en-US" sz="1360" dirty="0"/>
          </a:p>
        </p:txBody>
      </p:sp>
      <p:sp>
        <p:nvSpPr>
          <p:cNvPr id="54" name="Text 52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1973-74</a:t>
            </a:r>
            <a:endParaRPr lang="en-US" sz="750" dirty="0"/>
          </a:p>
        </p:txBody>
      </p:sp>
      <p:sp>
        <p:nvSpPr>
          <p:cNvPr id="55" name="Shape 53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1973</a:t>
            </a:r>
            <a:endParaRPr lang="en-US" sz="1030" dirty="0"/>
          </a:p>
        </p:txBody>
      </p:sp>
      <p:sp>
        <p:nvSpPr>
          <p:cNvPr id="57" name="Text 55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Newport ANA</a:t>
            </a:r>
            <a:endParaRPr lang="en-US" sz="1360" dirty="0"/>
          </a:p>
        </p:txBody>
      </p:sp>
      <p:sp>
        <p:nvSpPr>
          <p:cNvPr id="58" name="Text 56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1973-74</a:t>
            </a:r>
            <a:endParaRPr lang="en-US" sz="750" dirty="0"/>
          </a:p>
        </p:txBody>
      </p:sp>
      <p:sp>
        <p:nvSpPr>
          <p:cNvPr id="59" name="Shape 57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1973</a:t>
            </a:r>
            <a:endParaRPr lang="en-US" sz="1030" dirty="0"/>
          </a:p>
        </p:txBody>
      </p:sp>
      <p:sp>
        <p:nvSpPr>
          <p:cNvPr id="61" name="Text 59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Caulfield</a:t>
            </a:r>
            <a:endParaRPr lang="en-US" sz="1360" dirty="0"/>
          </a:p>
        </p:txBody>
      </p:sp>
      <p:sp>
        <p:nvSpPr>
          <p:cNvPr id="62" name="Text 60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1973-74</a:t>
            </a:r>
            <a:endParaRPr lang="en-US" sz="750" dirty="0"/>
          </a:p>
        </p:txBody>
      </p:sp>
      <p:sp>
        <p:nvSpPr>
          <p:cNvPr id="63" name="Text 61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1973</a:t>
            </a:r>
            <a:endParaRPr lang="en-US" sz="1030" dirty="0"/>
          </a:p>
        </p:txBody>
      </p:sp>
      <p:sp>
        <p:nvSpPr>
          <p:cNvPr id="64" name="Text 62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Preston (new club/re-entry)</a:t>
            </a:r>
            <a:endParaRPr lang="en-US" sz="1360" dirty="0"/>
          </a:p>
        </p:txBody>
      </p:sp>
      <p:sp>
        <p:nvSpPr>
          <p:cNvPr id="65" name="Text 63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1973-74</a:t>
            </a:r>
            <a:endParaRPr lang="en-US" sz="750" dirty="0"/>
          </a:p>
        </p:txBody>
      </p:sp>
      <p:sp>
        <p:nvSpPr>
          <p:cNvPr id="66" name="Shape 64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1973</a:t>
            </a:r>
            <a:endParaRPr lang="en-US" sz="1030" dirty="0"/>
          </a:p>
        </p:txBody>
      </p:sp>
      <p:sp>
        <p:nvSpPr>
          <p:cNvPr id="68" name="Text 66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Bernards Old Collegians / St Bernards</a:t>
            </a:r>
            <a:endParaRPr lang="en-US" sz="1360" dirty="0"/>
          </a:p>
        </p:txBody>
      </p:sp>
      <p:sp>
        <p:nvSpPr>
          <p:cNvPr id="69" name="Text 67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1973-74</a:t>
            </a:r>
            <a:endParaRPr lang="en-US" sz="750" dirty="0"/>
          </a:p>
        </p:txBody>
      </p:sp>
      <p:sp>
        <p:nvSpPr>
          <p:cNvPr id="70" name="Shape 68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1975</a:t>
            </a:r>
            <a:endParaRPr lang="en-US" sz="1030" dirty="0"/>
          </a:p>
        </p:txBody>
      </p:sp>
      <p:sp>
        <p:nvSpPr>
          <p:cNvPr id="72" name="Text 70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Diamond Creek</a:t>
            </a:r>
            <a:endParaRPr lang="en-US" sz="1360" dirty="0"/>
          </a:p>
        </p:txBody>
      </p:sp>
      <p:sp>
        <p:nvSpPr>
          <p:cNvPr id="73" name="Text 71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1975-76</a:t>
            </a:r>
            <a:endParaRPr lang="en-US" sz="750" dirty="0"/>
          </a:p>
        </p:txBody>
      </p:sp>
      <p:sp>
        <p:nvSpPr>
          <p:cNvPr id="74" name="Shape 72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1975</a:t>
            </a:r>
            <a:endParaRPr lang="en-US" sz="1030" dirty="0"/>
          </a:p>
        </p:txBody>
      </p:sp>
      <p:sp>
        <p:nvSpPr>
          <p:cNvPr id="76" name="Text 74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Heatherton</a:t>
            </a:r>
            <a:endParaRPr lang="en-US" sz="1360" dirty="0"/>
          </a:p>
        </p:txBody>
      </p:sp>
      <p:sp>
        <p:nvSpPr>
          <p:cNvPr id="77" name="Text 75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1975-76</a:t>
            </a:r>
            <a:endParaRPr lang="en-US" sz="750" dirty="0"/>
          </a:p>
        </p:txBody>
      </p:sp>
      <p:sp>
        <p:nvSpPr>
          <p:cNvPr id="78" name="Shape 76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1975</a:t>
            </a:r>
            <a:endParaRPr lang="en-US" sz="1030" dirty="0"/>
          </a:p>
        </p:txBody>
      </p:sp>
      <p:sp>
        <p:nvSpPr>
          <p:cNvPr id="80" name="Text 78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Melbourne Central</a:t>
            </a:r>
            <a:endParaRPr lang="en-US" sz="1360" dirty="0"/>
          </a:p>
        </p:txBody>
      </p:sp>
      <p:sp>
        <p:nvSpPr>
          <p:cNvPr id="81" name="Text 79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1975-76</a:t>
            </a:r>
            <a:endParaRPr lang="en-US" sz="750" dirty="0"/>
          </a:p>
        </p:txBody>
      </p:sp>
      <p:sp>
        <p:nvSpPr>
          <p:cNvPr id="82" name="Shape 80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1975</a:t>
            </a:r>
            <a:endParaRPr lang="en-US" sz="1030" dirty="0"/>
          </a:p>
        </p:txBody>
      </p:sp>
      <p:sp>
        <p:nvSpPr>
          <p:cNvPr id="84" name="Text 82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Moorabbin Park</a:t>
            </a:r>
            <a:endParaRPr lang="en-US" sz="1360" dirty="0"/>
          </a:p>
        </p:txBody>
      </p:sp>
      <p:sp>
        <p:nvSpPr>
          <p:cNvPr id="85" name="Text 83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1975-76</a:t>
            </a:r>
            <a:endParaRPr lang="en-US" sz="750" dirty="0"/>
          </a:p>
        </p:txBody>
      </p:sp>
      <p:sp>
        <p:nvSpPr>
          <p:cNvPr id="86" name="Text 84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7" name="Text 85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8" name="Text 86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15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1975–1986: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13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3604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70016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8699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03983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88901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422868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1975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1986</a:t>
            </a:r>
            <a:endParaRPr lang="en-US" sz="660" dirty="0"/>
          </a:p>
        </p:txBody>
      </p:sp>
      <p:sp>
        <p:nvSpPr>
          <p:cNvPr id="17" name="Text 15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1975</a:t>
            </a:r>
            <a:endParaRPr lang="en-US" sz="1030" dirty="0"/>
          </a:p>
        </p:txBody>
      </p:sp>
      <p:sp>
        <p:nvSpPr>
          <p:cNvPr id="18" name="Text 16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Old Essendon Grammarians</a:t>
            </a:r>
            <a:endParaRPr lang="en-US" sz="1360" dirty="0"/>
          </a:p>
        </p:txBody>
      </p:sp>
      <p:sp>
        <p:nvSpPr>
          <p:cNvPr id="19" name="Text 17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1975-76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1975</a:t>
            </a:r>
            <a:endParaRPr lang="en-US" sz="1030" dirty="0"/>
          </a:p>
        </p:txBody>
      </p:sp>
      <p:sp>
        <p:nvSpPr>
          <p:cNvPr id="22" name="Text 20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Kilda Christian Brothers College / St Kilda CBC</a:t>
            </a:r>
            <a:endParaRPr lang="en-US" sz="1360" dirty="0"/>
          </a:p>
        </p:txBody>
      </p:sp>
      <p:sp>
        <p:nvSpPr>
          <p:cNvPr id="23" name="Text 21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1975-76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1975</a:t>
            </a:r>
            <a:endParaRPr lang="en-US" sz="1030" dirty="0"/>
          </a:p>
        </p:txBody>
      </p:sp>
      <p:sp>
        <p:nvSpPr>
          <p:cNvPr id="26" name="Text 24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Watsonia</a:t>
            </a:r>
            <a:endParaRPr lang="en-US" sz="1360" dirty="0"/>
          </a:p>
        </p:txBody>
      </p:sp>
      <p:sp>
        <p:nvSpPr>
          <p:cNvPr id="27" name="Text 25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1975-76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1977</a:t>
            </a:r>
            <a:endParaRPr lang="en-US" sz="1030" dirty="0"/>
          </a:p>
        </p:txBody>
      </p:sp>
      <p:sp>
        <p:nvSpPr>
          <p:cNvPr id="30" name="Text 28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Parkdale</a:t>
            </a:r>
            <a:endParaRPr lang="en-US" sz="1360" dirty="0"/>
          </a:p>
        </p:txBody>
      </p:sp>
      <p:sp>
        <p:nvSpPr>
          <p:cNvPr id="31" name="Text 29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1977-78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1978</a:t>
            </a:r>
            <a:endParaRPr lang="en-US" sz="1030" dirty="0"/>
          </a:p>
        </p:txBody>
      </p:sp>
      <p:sp>
        <p:nvSpPr>
          <p:cNvPr id="34" name="Text 32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Old Mentonians</a:t>
            </a:r>
            <a:endParaRPr lang="en-US" sz="1360" dirty="0"/>
          </a:p>
        </p:txBody>
      </p:sp>
      <p:sp>
        <p:nvSpPr>
          <p:cNvPr id="35" name="Text 33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1978-79</a:t>
            </a:r>
            <a:endParaRPr lang="en-US" sz="750" dirty="0"/>
          </a:p>
        </p:txBody>
      </p:sp>
      <p:sp>
        <p:nvSpPr>
          <p:cNvPr id="36" name="Shape 34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1978</a:t>
            </a:r>
            <a:endParaRPr lang="en-US" sz="1030" dirty="0"/>
          </a:p>
        </p:txBody>
      </p:sp>
      <p:sp>
        <p:nvSpPr>
          <p:cNvPr id="38" name="Text 36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State Bank</a:t>
            </a:r>
            <a:endParaRPr lang="en-US" sz="1360" dirty="0"/>
          </a:p>
        </p:txBody>
      </p:sp>
      <p:sp>
        <p:nvSpPr>
          <p:cNvPr id="39" name="Text 37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1978-79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1979</a:t>
            </a:r>
            <a:endParaRPr lang="en-US" sz="1030" dirty="0"/>
          </a:p>
        </p:txBody>
      </p:sp>
      <p:sp>
        <p:nvSpPr>
          <p:cNvPr id="41" name="Text 39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Melton</a:t>
            </a:r>
            <a:endParaRPr lang="en-US" sz="1360" dirty="0"/>
          </a:p>
        </p:txBody>
      </p:sp>
      <p:sp>
        <p:nvSpPr>
          <p:cNvPr id="42" name="Text 40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1979-80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45" name="Text 43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Beaumaris</a:t>
            </a:r>
            <a:endParaRPr lang="en-US" sz="1360" dirty="0"/>
          </a:p>
        </p:txBody>
      </p:sp>
      <p:sp>
        <p:nvSpPr>
          <p:cNvPr id="46" name="Text 44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49" name="Text 47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Chelsea</a:t>
            </a:r>
            <a:endParaRPr lang="en-US" sz="1360" dirty="0"/>
          </a:p>
        </p:txBody>
      </p:sp>
      <p:sp>
        <p:nvSpPr>
          <p:cNvPr id="50" name="Text 48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51" name="Shape 49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53" name="Text 51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Cheltenham</a:t>
            </a:r>
            <a:endParaRPr lang="en-US" sz="1360" dirty="0"/>
          </a:p>
        </p:txBody>
      </p:sp>
      <p:sp>
        <p:nvSpPr>
          <p:cNvPr id="54" name="Text 52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55" name="Shape 53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57" name="Text 55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Clayton</a:t>
            </a:r>
            <a:endParaRPr lang="en-US" sz="1360" dirty="0"/>
          </a:p>
        </p:txBody>
      </p:sp>
      <p:sp>
        <p:nvSpPr>
          <p:cNvPr id="58" name="Text 56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59" name="Shape 57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61" name="Text 59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Clayton District</a:t>
            </a:r>
            <a:endParaRPr lang="en-US" sz="1360" dirty="0"/>
          </a:p>
        </p:txBody>
      </p:sp>
      <p:sp>
        <p:nvSpPr>
          <p:cNvPr id="62" name="Text 60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63" name="Text 61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64" name="Text 62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Newport East</a:t>
            </a:r>
            <a:endParaRPr lang="en-US" sz="1360" dirty="0"/>
          </a:p>
        </p:txBody>
      </p:sp>
      <p:sp>
        <p:nvSpPr>
          <p:cNvPr id="65" name="Text 63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66" name="Shape 64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68" name="Text 66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Noble Park</a:t>
            </a:r>
            <a:endParaRPr lang="en-US" sz="1360" dirty="0"/>
          </a:p>
        </p:txBody>
      </p:sp>
      <p:sp>
        <p:nvSpPr>
          <p:cNvPr id="69" name="Text 67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70" name="Shape 68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72" name="Text 70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Old Paradians</a:t>
            </a:r>
            <a:endParaRPr lang="en-US" sz="1360" dirty="0"/>
          </a:p>
        </p:txBody>
      </p:sp>
      <p:sp>
        <p:nvSpPr>
          <p:cNvPr id="73" name="Text 71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74" name="Shape 72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76" name="Text 74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Sandringham-Black Rock</a:t>
            </a:r>
            <a:endParaRPr lang="en-US" sz="1360" dirty="0"/>
          </a:p>
        </p:txBody>
      </p:sp>
      <p:sp>
        <p:nvSpPr>
          <p:cNvPr id="77" name="Text 75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78" name="Shape 76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1984</a:t>
            </a:r>
            <a:endParaRPr lang="en-US" sz="1030" dirty="0"/>
          </a:p>
        </p:txBody>
      </p:sp>
      <p:sp>
        <p:nvSpPr>
          <p:cNvPr id="80" name="Text 78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Springvale</a:t>
            </a:r>
            <a:endParaRPr lang="en-US" sz="1360" dirty="0"/>
          </a:p>
        </p:txBody>
      </p:sp>
      <p:sp>
        <p:nvSpPr>
          <p:cNvPr id="81" name="Text 79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1984-85</a:t>
            </a:r>
            <a:endParaRPr lang="en-US" sz="750" dirty="0"/>
          </a:p>
        </p:txBody>
      </p:sp>
      <p:sp>
        <p:nvSpPr>
          <p:cNvPr id="82" name="Shape 80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1986</a:t>
            </a:r>
            <a:endParaRPr lang="en-US" sz="1030" dirty="0"/>
          </a:p>
        </p:txBody>
      </p:sp>
      <p:sp>
        <p:nvSpPr>
          <p:cNvPr id="84" name="Text 82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Ajax</a:t>
            </a:r>
            <a:endParaRPr lang="en-US" sz="1360" dirty="0"/>
          </a:p>
        </p:txBody>
      </p:sp>
      <p:sp>
        <p:nvSpPr>
          <p:cNvPr id="85" name="Text 83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1986-87</a:t>
            </a:r>
            <a:endParaRPr lang="en-US" sz="750" dirty="0"/>
          </a:p>
        </p:txBody>
      </p:sp>
      <p:sp>
        <p:nvSpPr>
          <p:cNvPr id="86" name="Text 84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7" name="Text 85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8" name="Text 86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16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1986–1993: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14 of 15 • 18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22868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39851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77381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124769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41753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1986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1993</a:t>
            </a:r>
            <a:endParaRPr lang="en-US" sz="660" dirty="0"/>
          </a:p>
        </p:txBody>
      </p:sp>
      <p:sp>
        <p:nvSpPr>
          <p:cNvPr id="16" name="Text 14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1986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Avondale Heights</a:t>
            </a:r>
            <a:endParaRPr lang="en-US" sz="1360" dirty="0"/>
          </a:p>
        </p:txBody>
      </p:sp>
      <p:sp>
        <p:nvSpPr>
          <p:cNvPr id="18" name="Text 16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1986-87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1986</a:t>
            </a:r>
            <a:endParaRPr lang="en-US" sz="1030" dirty="0"/>
          </a:p>
        </p:txBody>
      </p:sp>
      <p:sp>
        <p:nvSpPr>
          <p:cNvPr id="21" name="Text 19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Old Boys</a:t>
            </a:r>
            <a:endParaRPr lang="en-US" sz="1360" dirty="0"/>
          </a:p>
        </p:txBody>
      </p:sp>
      <p:sp>
        <p:nvSpPr>
          <p:cNvPr id="22" name="Text 20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1986-87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1987</a:t>
            </a:r>
            <a:endParaRPr lang="en-US" sz="1030" dirty="0"/>
          </a:p>
        </p:txBody>
      </p:sp>
      <p:sp>
        <p:nvSpPr>
          <p:cNvPr id="25" name="Text 23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Dingley</a:t>
            </a:r>
            <a:endParaRPr lang="en-US" sz="1360" dirty="0"/>
          </a:p>
        </p:txBody>
      </p:sp>
      <p:sp>
        <p:nvSpPr>
          <p:cNvPr id="26" name="Text 24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1987-88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1989</a:t>
            </a:r>
            <a:endParaRPr lang="en-US" sz="1030" dirty="0"/>
          </a:p>
        </p:txBody>
      </p:sp>
      <p:sp>
        <p:nvSpPr>
          <p:cNvPr id="29" name="Text 27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Hoppers Crossing</a:t>
            </a:r>
            <a:endParaRPr lang="en-US" sz="1360" dirty="0"/>
          </a:p>
        </p:txBody>
      </p:sp>
      <p:sp>
        <p:nvSpPr>
          <p:cNvPr id="30" name="Text 28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1989-90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1989</a:t>
            </a:r>
            <a:endParaRPr lang="en-US" sz="1030" dirty="0"/>
          </a:p>
        </p:txBody>
      </p:sp>
      <p:sp>
        <p:nvSpPr>
          <p:cNvPr id="33" name="Text 31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South Essendon</a:t>
            </a:r>
            <a:endParaRPr lang="en-US" sz="1360" dirty="0"/>
          </a:p>
        </p:txBody>
      </p:sp>
      <p:sp>
        <p:nvSpPr>
          <p:cNvPr id="34" name="Text 32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1989-90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1992</a:t>
            </a:r>
            <a:endParaRPr lang="en-US" sz="1030" dirty="0"/>
          </a:p>
        </p:txBody>
      </p:sp>
      <p:sp>
        <p:nvSpPr>
          <p:cNvPr id="37" name="Text 35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East Keilor</a:t>
            </a:r>
            <a:endParaRPr lang="en-US" sz="1360" dirty="0"/>
          </a:p>
        </p:txBody>
      </p:sp>
      <p:sp>
        <p:nvSpPr>
          <p:cNvPr id="38" name="Text 36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1992-93</a:t>
            </a:r>
            <a:endParaRPr lang="en-US" sz="750" dirty="0"/>
          </a:p>
        </p:txBody>
      </p:sp>
      <p:sp>
        <p:nvSpPr>
          <p:cNvPr id="39" name="Text 37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1992</a:t>
            </a:r>
            <a:endParaRPr lang="en-US" sz="1030" dirty="0"/>
          </a:p>
        </p:txBody>
      </p:sp>
      <p:sp>
        <p:nvSpPr>
          <p:cNvPr id="40" name="Text 38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Glenroy Amateurs / Glenroy</a:t>
            </a:r>
            <a:endParaRPr lang="en-US" sz="1360" dirty="0"/>
          </a:p>
        </p:txBody>
      </p:sp>
      <p:sp>
        <p:nvSpPr>
          <p:cNvPr id="41" name="Text 39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1992-93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1992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Keilor</a:t>
            </a:r>
            <a:endParaRPr lang="en-US" sz="1360" dirty="0"/>
          </a:p>
        </p:txBody>
      </p:sp>
      <p:sp>
        <p:nvSpPr>
          <p:cNvPr id="45" name="Text 43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1992-93</a:t>
            </a:r>
            <a:endParaRPr lang="en-US" sz="750" dirty="0"/>
          </a:p>
        </p:txBody>
      </p:sp>
      <p:sp>
        <p:nvSpPr>
          <p:cNvPr id="46" name="Shape 44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1992</a:t>
            </a:r>
            <a:endParaRPr lang="en-US" sz="1030" dirty="0"/>
          </a:p>
        </p:txBody>
      </p:sp>
      <p:sp>
        <p:nvSpPr>
          <p:cNvPr id="48" name="Text 46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Mordialloc</a:t>
            </a:r>
            <a:endParaRPr lang="en-US" sz="1360" dirty="0"/>
          </a:p>
        </p:txBody>
      </p:sp>
      <p:sp>
        <p:nvSpPr>
          <p:cNvPr id="49" name="Text 47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1992-93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36168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52" name="Text 50"/>
          <p:cNvSpPr/>
          <p:nvPr/>
        </p:nvSpPr>
        <p:spPr>
          <a:xfrm>
            <a:off x="495604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Aberfeldie</a:t>
            </a:r>
            <a:endParaRPr lang="en-US" sz="1360" dirty="0"/>
          </a:p>
        </p:txBody>
      </p:sp>
      <p:sp>
        <p:nvSpPr>
          <p:cNvPr id="53" name="Text 51"/>
          <p:cNvSpPr/>
          <p:nvPr/>
        </p:nvSpPr>
        <p:spPr>
          <a:xfrm>
            <a:off x="495604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95604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36168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56" name="Text 54"/>
          <p:cNvSpPr/>
          <p:nvPr/>
        </p:nvSpPr>
        <p:spPr>
          <a:xfrm>
            <a:off x="495604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Aberfeldie Park</a:t>
            </a:r>
            <a:endParaRPr lang="en-US" sz="1360" dirty="0"/>
          </a:p>
        </p:txBody>
      </p:sp>
      <p:sp>
        <p:nvSpPr>
          <p:cNvPr id="57" name="Text 55"/>
          <p:cNvSpPr/>
          <p:nvPr/>
        </p:nvSpPr>
        <p:spPr>
          <a:xfrm>
            <a:off x="495604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58" name="Shape 56"/>
          <p:cNvSpPr/>
          <p:nvPr/>
        </p:nvSpPr>
        <p:spPr>
          <a:xfrm>
            <a:off x="495604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36168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60" name="Text 58"/>
          <p:cNvSpPr/>
          <p:nvPr/>
        </p:nvSpPr>
        <p:spPr>
          <a:xfrm>
            <a:off x="495604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Airport West St Christophers</a:t>
            </a:r>
            <a:endParaRPr lang="en-US" sz="1360" dirty="0"/>
          </a:p>
        </p:txBody>
      </p:sp>
      <p:sp>
        <p:nvSpPr>
          <p:cNvPr id="61" name="Text 59"/>
          <p:cNvSpPr/>
          <p:nvPr/>
        </p:nvSpPr>
        <p:spPr>
          <a:xfrm>
            <a:off x="495604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62" name="Text 60"/>
          <p:cNvSpPr/>
          <p:nvPr/>
        </p:nvSpPr>
        <p:spPr>
          <a:xfrm>
            <a:off x="806500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65936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Aspendale</a:t>
            </a:r>
            <a:endParaRPr lang="en-US" sz="1360" dirty="0"/>
          </a:p>
        </p:txBody>
      </p:sp>
      <p:sp>
        <p:nvSpPr>
          <p:cNvPr id="64" name="Text 62"/>
          <p:cNvSpPr/>
          <p:nvPr/>
        </p:nvSpPr>
        <p:spPr>
          <a:xfrm>
            <a:off x="865936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865936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06500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67" name="Text 65"/>
          <p:cNvSpPr/>
          <p:nvPr/>
        </p:nvSpPr>
        <p:spPr>
          <a:xfrm>
            <a:off x="865936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Commonwealth Bank</a:t>
            </a:r>
            <a:endParaRPr lang="en-US" sz="1360" dirty="0"/>
          </a:p>
        </p:txBody>
      </p:sp>
      <p:sp>
        <p:nvSpPr>
          <p:cNvPr id="68" name="Text 66"/>
          <p:cNvSpPr/>
          <p:nvPr/>
        </p:nvSpPr>
        <p:spPr>
          <a:xfrm>
            <a:off x="865936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69" name="Shape 67"/>
          <p:cNvSpPr/>
          <p:nvPr/>
        </p:nvSpPr>
        <p:spPr>
          <a:xfrm>
            <a:off x="865936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06500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71" name="Text 69"/>
          <p:cNvSpPr/>
          <p:nvPr/>
        </p:nvSpPr>
        <p:spPr>
          <a:xfrm>
            <a:off x="865936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Doutta / Doutta Stars</a:t>
            </a:r>
            <a:endParaRPr lang="en-US" sz="1360" dirty="0"/>
          </a:p>
        </p:txBody>
      </p:sp>
      <p:sp>
        <p:nvSpPr>
          <p:cNvPr id="72" name="Text 70"/>
          <p:cNvSpPr/>
          <p:nvPr/>
        </p:nvSpPr>
        <p:spPr>
          <a:xfrm>
            <a:off x="865936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73" name="Shape 71"/>
          <p:cNvSpPr/>
          <p:nvPr/>
        </p:nvSpPr>
        <p:spPr>
          <a:xfrm>
            <a:off x="865936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06500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75" name="Text 73"/>
          <p:cNvSpPr/>
          <p:nvPr/>
        </p:nvSpPr>
        <p:spPr>
          <a:xfrm>
            <a:off x="865936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Jacana</a:t>
            </a:r>
            <a:endParaRPr lang="en-US" sz="1360" dirty="0"/>
          </a:p>
        </p:txBody>
      </p:sp>
      <p:sp>
        <p:nvSpPr>
          <p:cNvPr id="76" name="Text 74"/>
          <p:cNvSpPr/>
          <p:nvPr/>
        </p:nvSpPr>
        <p:spPr>
          <a:xfrm>
            <a:off x="865936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77" name="Shape 75"/>
          <p:cNvSpPr/>
          <p:nvPr/>
        </p:nvSpPr>
        <p:spPr>
          <a:xfrm>
            <a:off x="865936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6500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79" name="Text 77"/>
          <p:cNvSpPr/>
          <p:nvPr/>
        </p:nvSpPr>
        <p:spPr>
          <a:xfrm>
            <a:off x="865936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Kensington</a:t>
            </a:r>
            <a:endParaRPr lang="en-US" sz="1360" dirty="0"/>
          </a:p>
        </p:txBody>
      </p:sp>
      <p:sp>
        <p:nvSpPr>
          <p:cNvPr id="80" name="Text 78"/>
          <p:cNvSpPr/>
          <p:nvPr/>
        </p:nvSpPr>
        <p:spPr>
          <a:xfrm>
            <a:off x="865936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81" name="Shape 79"/>
          <p:cNvSpPr/>
          <p:nvPr/>
        </p:nvSpPr>
        <p:spPr>
          <a:xfrm>
            <a:off x="865936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806500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83" name="Text 81"/>
          <p:cNvSpPr/>
          <p:nvPr/>
        </p:nvSpPr>
        <p:spPr>
          <a:xfrm>
            <a:off x="865936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Parkville District</a:t>
            </a:r>
            <a:endParaRPr lang="en-US" sz="1360" dirty="0"/>
          </a:p>
        </p:txBody>
      </p:sp>
      <p:sp>
        <p:nvSpPr>
          <p:cNvPr id="84" name="Text 82"/>
          <p:cNvSpPr/>
          <p:nvPr/>
        </p:nvSpPr>
        <p:spPr>
          <a:xfrm>
            <a:off x="865936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85" name="Text 83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86" name="Text 84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87" name="Text 85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17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1993–1995: clubs first recorded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Timeline page 15 of 15 • 9 entries shown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" y="1298448"/>
            <a:ext cx="10762488" cy="0"/>
          </a:xfrm>
          <a:prstGeom prst="line">
            <a:avLst/>
          </a:prstGeom>
          <a:noFill/>
          <a:ln w="15240">
            <a:solidFill>
              <a:srgbClr val="D8C3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241753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475720" y="1234440"/>
            <a:ext cx="0" cy="128016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1993</a:t>
            </a:r>
            <a:endParaRPr lang="en-US" sz="660" dirty="0"/>
          </a:p>
        </p:txBody>
      </p:sp>
      <p:sp>
        <p:nvSpPr>
          <p:cNvPr id="12" name="Text 10"/>
          <p:cNvSpPr/>
          <p:nvPr/>
        </p:nvSpPr>
        <p:spPr>
          <a:xfrm>
            <a:off x="10881360" y="1371600"/>
            <a:ext cx="594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60" dirty="0">
                <a:solidFill>
                  <a:srgbClr val="6D6A63"/>
                </a:solidFill>
              </a:rPr>
              <a:t>1995</a:t>
            </a:r>
            <a:endParaRPr lang="en-US" sz="660" dirty="0"/>
          </a:p>
        </p:txBody>
      </p:sp>
      <p:sp>
        <p:nvSpPr>
          <p:cNvPr id="13" name="Text 11"/>
          <p:cNvSpPr/>
          <p:nvPr/>
        </p:nvSpPr>
        <p:spPr>
          <a:xfrm>
            <a:off x="65836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1993</a:t>
            </a:r>
            <a:endParaRPr lang="en-US" sz="1030" dirty="0"/>
          </a:p>
        </p:txBody>
      </p:sp>
      <p:sp>
        <p:nvSpPr>
          <p:cNvPr id="14" name="Text 12"/>
          <p:cNvSpPr/>
          <p:nvPr/>
        </p:nvSpPr>
        <p:spPr>
          <a:xfrm>
            <a:off x="125272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West Meadows</a:t>
            </a:r>
            <a:endParaRPr lang="en-US" sz="1360" dirty="0"/>
          </a:p>
        </p:txBody>
      </p:sp>
      <p:sp>
        <p:nvSpPr>
          <p:cNvPr id="15" name="Text 13"/>
          <p:cNvSpPr/>
          <p:nvPr/>
        </p:nvSpPr>
        <p:spPr>
          <a:xfrm>
            <a:off x="125272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1993-94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125272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18" name="Text 16"/>
          <p:cNvSpPr/>
          <p:nvPr/>
        </p:nvSpPr>
        <p:spPr>
          <a:xfrm>
            <a:off x="125272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Beaumaris United</a:t>
            </a:r>
            <a:endParaRPr lang="en-US" sz="1360" dirty="0"/>
          </a:p>
        </p:txBody>
      </p:sp>
      <p:sp>
        <p:nvSpPr>
          <p:cNvPr id="19" name="Text 17"/>
          <p:cNvSpPr/>
          <p:nvPr/>
        </p:nvSpPr>
        <p:spPr>
          <a:xfrm>
            <a:off x="125272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125272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22" name="Text 20"/>
          <p:cNvSpPr/>
          <p:nvPr/>
        </p:nvSpPr>
        <p:spPr>
          <a:xfrm>
            <a:off x="125272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Bon Beach/Edithvale</a:t>
            </a:r>
            <a:endParaRPr lang="en-US" sz="1360" dirty="0"/>
          </a:p>
        </p:txBody>
      </p:sp>
      <p:sp>
        <p:nvSpPr>
          <p:cNvPr id="23" name="Text 21"/>
          <p:cNvSpPr/>
          <p:nvPr/>
        </p:nvSpPr>
        <p:spPr>
          <a:xfrm>
            <a:off x="125272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125272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712464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26" name="Text 24"/>
          <p:cNvSpPr/>
          <p:nvPr/>
        </p:nvSpPr>
        <p:spPr>
          <a:xfrm>
            <a:off x="1252728" y="3703320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Doutta Stars</a:t>
            </a:r>
            <a:endParaRPr lang="en-US" sz="1360" dirty="0"/>
          </a:p>
        </p:txBody>
      </p:sp>
      <p:sp>
        <p:nvSpPr>
          <p:cNvPr id="27" name="Text 25"/>
          <p:cNvSpPr/>
          <p:nvPr/>
        </p:nvSpPr>
        <p:spPr>
          <a:xfrm>
            <a:off x="1252728" y="4014216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1252728" y="4261104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379976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30" name="Text 28"/>
          <p:cNvSpPr/>
          <p:nvPr/>
        </p:nvSpPr>
        <p:spPr>
          <a:xfrm>
            <a:off x="1252728" y="4370832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North Caulfield/Glenhuntly</a:t>
            </a:r>
            <a:endParaRPr lang="en-US" sz="1360" dirty="0"/>
          </a:p>
        </p:txBody>
      </p:sp>
      <p:sp>
        <p:nvSpPr>
          <p:cNvPr id="31" name="Text 29"/>
          <p:cNvSpPr/>
          <p:nvPr/>
        </p:nvSpPr>
        <p:spPr>
          <a:xfrm>
            <a:off x="1252728" y="4681728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1252728" y="4928616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04748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34" name="Text 32"/>
          <p:cNvSpPr/>
          <p:nvPr/>
        </p:nvSpPr>
        <p:spPr>
          <a:xfrm>
            <a:off x="1252728" y="503834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Parkdale United</a:t>
            </a:r>
            <a:endParaRPr lang="en-US" sz="1360" dirty="0"/>
          </a:p>
        </p:txBody>
      </p:sp>
      <p:sp>
        <p:nvSpPr>
          <p:cNvPr id="35" name="Text 33"/>
          <p:cNvSpPr/>
          <p:nvPr/>
        </p:nvSpPr>
        <p:spPr>
          <a:xfrm>
            <a:off x="1252728" y="534924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36" name="Text 34"/>
          <p:cNvSpPr/>
          <p:nvPr/>
        </p:nvSpPr>
        <p:spPr>
          <a:xfrm>
            <a:off x="4361688" y="1709928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37" name="Text 35"/>
          <p:cNvSpPr/>
          <p:nvPr/>
        </p:nvSpPr>
        <p:spPr>
          <a:xfrm>
            <a:off x="4956048" y="1700784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Brigids/St Louis</a:t>
            </a:r>
            <a:endParaRPr lang="en-US" sz="1360" dirty="0"/>
          </a:p>
        </p:txBody>
      </p:sp>
      <p:sp>
        <p:nvSpPr>
          <p:cNvPr id="38" name="Text 36"/>
          <p:cNvSpPr/>
          <p:nvPr/>
        </p:nvSpPr>
        <p:spPr>
          <a:xfrm>
            <a:off x="4956048" y="2011680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39" name="Shape 37"/>
          <p:cNvSpPr/>
          <p:nvPr/>
        </p:nvSpPr>
        <p:spPr>
          <a:xfrm>
            <a:off x="4956048" y="2258568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361688" y="2377440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41" name="Text 39"/>
          <p:cNvSpPr/>
          <p:nvPr/>
        </p:nvSpPr>
        <p:spPr>
          <a:xfrm>
            <a:off x="4956048" y="2368296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St Johns/St Bedes</a:t>
            </a:r>
            <a:endParaRPr lang="en-US" sz="1360" dirty="0"/>
          </a:p>
        </p:txBody>
      </p:sp>
      <p:sp>
        <p:nvSpPr>
          <p:cNvPr id="42" name="Text 40"/>
          <p:cNvSpPr/>
          <p:nvPr/>
        </p:nvSpPr>
        <p:spPr>
          <a:xfrm>
            <a:off x="4956048" y="2679192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4956048" y="2926080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361688" y="3044952"/>
            <a:ext cx="475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30" b="1" dirty="0">
                <a:solidFill>
                  <a:srgbClr val="C99A2E"/>
                </a:solidFill>
              </a:rPr>
              <a:t>1995</a:t>
            </a:r>
            <a:endParaRPr lang="en-US" sz="1030" dirty="0"/>
          </a:p>
        </p:txBody>
      </p:sp>
      <p:sp>
        <p:nvSpPr>
          <p:cNvPr id="45" name="Text 43"/>
          <p:cNvSpPr/>
          <p:nvPr/>
        </p:nvSpPr>
        <p:spPr>
          <a:xfrm>
            <a:off x="4956048" y="3035808"/>
            <a:ext cx="2944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60" dirty="0">
                <a:solidFill>
                  <a:srgbClr val="1D1A16"/>
                </a:solidFill>
              </a:rPr>
              <a:t>Yarraville Club</a:t>
            </a:r>
            <a:endParaRPr lang="en-US" sz="1360" dirty="0"/>
          </a:p>
        </p:txBody>
      </p:sp>
      <p:sp>
        <p:nvSpPr>
          <p:cNvPr id="46" name="Text 44"/>
          <p:cNvSpPr/>
          <p:nvPr/>
        </p:nvSpPr>
        <p:spPr>
          <a:xfrm>
            <a:off x="4956048" y="3346704"/>
            <a:ext cx="28346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1995-96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4956048" y="3593592"/>
            <a:ext cx="2852928" cy="0"/>
          </a:xfrm>
          <a:prstGeom prst="line">
            <a:avLst/>
          </a:prstGeom>
          <a:noFill/>
          <a:ln w="4445">
            <a:solidFill>
              <a:srgbClr val="E5D5AA">
                <a:alpha val="80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49" name="Text 47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18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6"/>
          </a:solidFill>
          <a:ln w="12700">
            <a:solidFill>
              <a:srgbClr val="FFF7E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B2D57"/>
          </a:solidFill>
          <a:ln w="12700">
            <a:solidFill>
              <a:srgbClr val="0B2D57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38404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D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Complete chronological index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30352" y="841248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D6A63"/>
                </a:solidFill>
              </a:rPr>
              <a:t>The preceding timeline pages contain all 261 entries from the compiled workbook.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133856"/>
            <a:ext cx="11155680" cy="0"/>
          </a:xfrm>
          <a:prstGeom prst="line">
            <a:avLst/>
          </a:prstGeom>
          <a:noFill/>
          <a:ln w="13970">
            <a:solidFill>
              <a:srgbClr val="D8C38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5544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D57"/>
                </a:solidFill>
              </a:rPr>
              <a:t>Suggested use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1993392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D1A16"/>
                </a:solidFill>
              </a:rPr>
              <a:t>Use this deck as a working historical index. The first recorded season can be cross-checked against the VJCA history PDF and any later VTCA records before publication.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914400" y="3017520"/>
            <a:ext cx="10241280" cy="0"/>
          </a:xfrm>
          <a:prstGeom prst="line">
            <a:avLst/>
          </a:prstGeom>
          <a:noFill/>
          <a:ln w="17780">
            <a:solidFill>
              <a:srgbClr val="D8C38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340156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D57"/>
                </a:solidFill>
              </a:rPr>
              <a:t>Key caution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384048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D1A16"/>
                </a:solidFill>
              </a:rPr>
              <a:t>The timeline records when a club/team first appears in the VJCA/VTCA source list. It should not be read as a definitive club formation date unless supported by club records.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02920" y="62544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i="1" dirty="0">
                <a:solidFill>
                  <a:srgbClr val="6D6A63"/>
                </a:solidFill>
              </a:rPr>
              <a:t>Source: VJCA history PDF and compiled club list workbook • “Start year” means first recorded VJCA/VTCA season in the source list.</a:t>
            </a:r>
            <a:endParaRPr lang="en-US" sz="720" dirty="0"/>
          </a:p>
        </p:txBody>
      </p:sp>
      <p:sp>
        <p:nvSpPr>
          <p:cNvPr id="14" name="Text 12"/>
          <p:cNvSpPr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VJCA/VTCA Club Entry Timeline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1133856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6D6A63"/>
                </a:solidFill>
              </a:rPr>
              <a:t>19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VJCA/VTCA Club Entry Timeline</dc:title>
  <dc:subject>VJCA/VTCA club entry timeline</dc:subject>
  <dc:creator>OpenAI</dc:creator>
  <cp:lastModifiedBy>OpenAI</cp:lastModifiedBy>
  <cp:revision>1</cp:revision>
  <dcterms:created xsi:type="dcterms:W3CDTF">2026-06-13T09:21:27Z</dcterms:created>
  <dcterms:modified xsi:type="dcterms:W3CDTF">2026-06-13T09:21:27Z</dcterms:modified>
</cp:coreProperties>
</file>